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diagrams/layout2.xml" ContentType="application/vnd.openxmlformats-officedocument.drawingml.diagramLayout+xml"/>
  <Override PartName="/ppt/comments/comment2.xml" ContentType="application/vnd.openxmlformats-officedocument.presentationml.comments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5" r:id="rId6"/>
    <p:sldId id="261" r:id="rId7"/>
    <p:sldId id="266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a Fernanda" initials="MF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582" autoAdjust="0"/>
    <p:restoredTop sz="94609" autoAdjust="0"/>
  </p:normalViewPr>
  <p:slideViewPr>
    <p:cSldViewPr>
      <p:cViewPr>
        <p:scale>
          <a:sx n="70" d="100"/>
          <a:sy n="70" d="100"/>
        </p:scale>
        <p:origin x="-996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7-02T22:56:01.449" idx="1">
    <p:pos x="10" y="10"/>
    <p:text>a perpectivo da enfermagem na santa casa esta posto pelo que versa a nova politca de atencao hospitalar que defini conceitos e situacoes bem definida de que o usuario e o centro da atencao, que ele pode estar necessitando de uma assistencia imediata e especifica por condicao aguda ou pode necessitar de cuidado aprimorado e que corresponda a muitas necessidades de sua condicao cronica, exigido que o olhar o cuidado seja amplo multiprofissional e que tenha condutas preestabelecidas e ja validadas por evidencia cientifica. 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7-02T23:14:16.362" idx="2">
    <p:pos x="10" y="10"/>
    <p:text>o desenvolvimento profissional passa sem sobra de duvidas pelo desenvolvimento pessoal que tem sido influenciado por questoe social e politicas, trazendo para o campo de trabalho profissionais com competencias ainda a se lapidar, impactado no agir e posicionar frente as obrigacoes e deveres inerentes a enfermagem por isto a autonomia ainda e fragil vista na dificuldade de articulara as acoes e de tomar decisoes de maneira segura e sem risco pra si e para outros. Outro pouco a desenvolver e a interdisciplinalidade na logica de trabalha em equipe que ainda nao ha, contatada pela falta de complementaridade dos cuidado de enfermagem. por fim ainda carecemos de comunicacoes que favoreçca a construcao de conseso e projeto assistencias comuns que seguramente promove o melhor resultado  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7-02T23:27:02.127" idx="3">
    <p:pos x="10" y="10"/>
    <p:text>o desafio esta em foca a acao profissional na gestao do cuidado e nao da unidade ter o paciente com centro de toda acao, conseguindo conhecimento bastante para ter autonomia, compentencia e responsabilidade, e ainda dar conta de aprender trabalhar junto divido pratica e saberes.
e Bela diz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7-02T23:35:49.293" idx="4">
    <p:pos x="10" y="10"/>
    <p:text>como enfermeira a mais de 17 anos e por ter atuado na assistencia direta, na docencia e agora na gestao posso dizer seguramente que a principal ferramenta e o conhecimento a constante busac de desenvolver nossas compentencias pessoais e profissionais que possibilita um olhar um pensar e um agir mais amplo e seguro. e a melhor ferramente ainda e a SAE por ser capaz de ampliar este campo de visao de nortear a assistenca para indiviudalidade e necessidade do ser humano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69530B-97C8-4BCC-8C2E-4646D7F3E22D}" type="doc">
      <dgm:prSet loTypeId="urn:microsoft.com/office/officeart/2005/8/layout/hierarchy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C83E989-BF9B-4849-86E3-D48D37693C24}">
      <dgm:prSet phldrT="[Texto]" custT="1"/>
      <dgm:spPr/>
      <dgm:t>
        <a:bodyPr/>
        <a:lstStyle/>
        <a:p>
          <a:r>
            <a:rPr lang="pt-BR" sz="2400" dirty="0" smtClean="0">
              <a:latin typeface="Arial" pitchFamily="34" charset="0"/>
              <a:cs typeface="Arial" pitchFamily="34" charset="0"/>
            </a:rPr>
            <a:t>Portaria n. 3390  </a:t>
          </a:r>
        </a:p>
        <a:p>
          <a:r>
            <a:rPr lang="pt-BR" sz="2400" dirty="0" smtClean="0">
              <a:latin typeface="Arial" pitchFamily="34" charset="0"/>
              <a:cs typeface="Arial" pitchFamily="34" charset="0"/>
            </a:rPr>
            <a:t>Politica Nacional de Atenção Hospitalar</a:t>
          </a:r>
          <a:endParaRPr lang="pt-BR" sz="2400" dirty="0">
            <a:latin typeface="Arial" pitchFamily="34" charset="0"/>
            <a:cs typeface="Arial" pitchFamily="34" charset="0"/>
          </a:endParaRPr>
        </a:p>
      </dgm:t>
    </dgm:pt>
    <dgm:pt modelId="{FDDAE57E-7CE1-4072-9F08-220CF8BBD1AF}" type="parTrans" cxnId="{6769974F-4CE2-4293-B20B-A2790D4F6EF7}">
      <dgm:prSet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223406BD-7C4A-43FB-99FD-9C59973D0854}" type="sibTrans" cxnId="{6769974F-4CE2-4293-B20B-A2790D4F6EF7}">
      <dgm:prSet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A6E7D11C-F9B3-43D2-99A9-CD28184D1DD8}">
      <dgm:prSet phldrT="[Texto]" custT="1"/>
      <dgm:spPr/>
      <dgm:t>
        <a:bodyPr/>
        <a:lstStyle/>
        <a:p>
          <a:r>
            <a:rPr lang="pt-BR" sz="2400" dirty="0" smtClean="0">
              <a:latin typeface="Arial" pitchFamily="34" charset="0"/>
              <a:cs typeface="Arial" pitchFamily="34" charset="0"/>
            </a:rPr>
            <a:t>Assistência aos usuários com condições agudas ou crônicas</a:t>
          </a:r>
          <a:endParaRPr lang="pt-BR" sz="2400" dirty="0">
            <a:latin typeface="Arial" pitchFamily="34" charset="0"/>
            <a:cs typeface="Arial" pitchFamily="34" charset="0"/>
          </a:endParaRPr>
        </a:p>
      </dgm:t>
    </dgm:pt>
    <dgm:pt modelId="{42EBBF83-AE3D-4043-AE12-D50B772B5B89}" type="parTrans" cxnId="{D0DE1A2B-9054-4962-A956-B15382A1A1D5}">
      <dgm:prSet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153A9EB8-C5CA-4255-9E55-4657CCFF1A7F}" type="sibTrans" cxnId="{D0DE1A2B-9054-4962-A956-B15382A1A1D5}">
      <dgm:prSet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061F37B3-6196-4F97-BF56-323A26AE98E2}">
      <dgm:prSet phldrT="[Texto]" custT="1"/>
      <dgm:spPr/>
      <dgm:t>
        <a:bodyPr/>
        <a:lstStyle/>
        <a:p>
          <a:r>
            <a:rPr lang="pt-BR" sz="2400" dirty="0" smtClean="0">
              <a:latin typeface="Arial" pitchFamily="34" charset="0"/>
              <a:cs typeface="Arial" pitchFamily="34" charset="0"/>
            </a:rPr>
            <a:t>Clinica ampliada</a:t>
          </a:r>
          <a:endParaRPr lang="pt-BR" sz="2400" dirty="0">
            <a:latin typeface="Arial" pitchFamily="34" charset="0"/>
            <a:cs typeface="Arial" pitchFamily="34" charset="0"/>
          </a:endParaRPr>
        </a:p>
      </dgm:t>
    </dgm:pt>
    <dgm:pt modelId="{605B6CEF-3711-4F27-B241-97340CE06904}" type="parTrans" cxnId="{2496FF4F-3B72-43DB-B75D-568717E4D136}">
      <dgm:prSet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00F9F1EE-A81C-49A4-8CC5-69893803D4EA}" type="sibTrans" cxnId="{2496FF4F-3B72-43DB-B75D-568717E4D136}">
      <dgm:prSet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3EC84491-3DC2-4103-BB44-61C5A048BE11}">
      <dgm:prSet phldrT="[Texto]" custT="1"/>
      <dgm:spPr/>
      <dgm:t>
        <a:bodyPr/>
        <a:lstStyle/>
        <a:p>
          <a:r>
            <a:rPr lang="pt-BR" sz="2400" dirty="0" smtClean="0">
              <a:latin typeface="Arial" pitchFamily="34" charset="0"/>
              <a:cs typeface="Arial" pitchFamily="34" charset="0"/>
            </a:rPr>
            <a:t>Equipe multiprofissional</a:t>
          </a:r>
          <a:endParaRPr lang="pt-BR" sz="2400" dirty="0">
            <a:latin typeface="Arial" pitchFamily="34" charset="0"/>
            <a:cs typeface="Arial" pitchFamily="34" charset="0"/>
          </a:endParaRPr>
        </a:p>
      </dgm:t>
    </dgm:pt>
    <dgm:pt modelId="{2D420713-7E92-47A6-B212-027E5FB039F2}" type="parTrans" cxnId="{12B04EA2-3A16-4475-A34D-1076CB91A216}">
      <dgm:prSet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BD6ED37B-67CC-4CA5-B835-73697866845F}" type="sibTrans" cxnId="{12B04EA2-3A16-4475-A34D-1076CB91A216}">
      <dgm:prSet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F2544883-CA09-4B29-8A12-C6096240D2EE}">
      <dgm:prSet phldrT="[Texto]" custT="1"/>
      <dgm:spPr/>
      <dgm:t>
        <a:bodyPr/>
        <a:lstStyle/>
        <a:p>
          <a:r>
            <a:rPr lang="pt-BR" sz="2400" dirty="0" smtClean="0">
              <a:latin typeface="Arial" pitchFamily="34" charset="0"/>
              <a:cs typeface="Arial" pitchFamily="34" charset="0"/>
            </a:rPr>
            <a:t>Atendimento por demanda referenciada e espontânea</a:t>
          </a:r>
          <a:endParaRPr lang="pt-BR" sz="2400" dirty="0">
            <a:latin typeface="Arial" pitchFamily="34" charset="0"/>
            <a:cs typeface="Arial" pitchFamily="34" charset="0"/>
          </a:endParaRPr>
        </a:p>
      </dgm:t>
    </dgm:pt>
    <dgm:pt modelId="{0F84B1A1-2FA7-495B-A92A-D63B50F478ED}" type="parTrans" cxnId="{CA83BB33-CC89-4AB5-8C9A-AF83646EB09E}">
      <dgm:prSet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1C1CD04F-981E-4FE4-8831-E73480212460}" type="sibTrans" cxnId="{CA83BB33-CC89-4AB5-8C9A-AF83646EB09E}">
      <dgm:prSet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2DC2752A-AECE-4AA4-9F67-E66B64FAC93C}">
      <dgm:prSet phldrT="[Texto]" custT="1"/>
      <dgm:spPr/>
      <dgm:t>
        <a:bodyPr/>
        <a:lstStyle/>
        <a:p>
          <a:r>
            <a:rPr lang="pt-BR" sz="2400" dirty="0" smtClean="0">
              <a:latin typeface="Arial" pitchFamily="34" charset="0"/>
              <a:cs typeface="Arial" pitchFamily="34" charset="0"/>
            </a:rPr>
            <a:t>Diretrizes terapêuticas</a:t>
          </a:r>
          <a:endParaRPr lang="pt-BR" sz="2400" dirty="0">
            <a:latin typeface="Arial" pitchFamily="34" charset="0"/>
            <a:cs typeface="Arial" pitchFamily="34" charset="0"/>
          </a:endParaRPr>
        </a:p>
      </dgm:t>
    </dgm:pt>
    <dgm:pt modelId="{7F590271-EA6E-4FEF-9F42-A985712B8D0F}" type="parTrans" cxnId="{20FE7A9F-7B0C-405C-A981-3F404021DEF7}">
      <dgm:prSet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05E23667-B4B6-4A7C-AF94-7E0B09FBE186}" type="sibTrans" cxnId="{20FE7A9F-7B0C-405C-A981-3F404021DEF7}">
      <dgm:prSet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33F92AD9-FFCB-45A0-9CA3-CD8F88C6EB70}" type="pres">
      <dgm:prSet presAssocID="{2C69530B-97C8-4BCC-8C2E-4646D7F3E22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2BAA2D60-942A-4B24-93CB-93FBBD02E45F}" type="pres">
      <dgm:prSet presAssocID="{DC83E989-BF9B-4849-86E3-D48D37693C24}" presName="vertOne" presStyleCnt="0"/>
      <dgm:spPr/>
    </dgm:pt>
    <dgm:pt modelId="{2CC73388-1CAA-4ECD-A245-7BAB3FCACC22}" type="pres">
      <dgm:prSet presAssocID="{DC83E989-BF9B-4849-86E3-D48D37693C24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E24552E-A9E7-4DE7-B732-97A11E747023}" type="pres">
      <dgm:prSet presAssocID="{DC83E989-BF9B-4849-86E3-D48D37693C24}" presName="parTransOne" presStyleCnt="0"/>
      <dgm:spPr/>
    </dgm:pt>
    <dgm:pt modelId="{96BF9114-750B-49F7-981C-95ADEC42DFB1}" type="pres">
      <dgm:prSet presAssocID="{DC83E989-BF9B-4849-86E3-D48D37693C24}" presName="horzOne" presStyleCnt="0"/>
      <dgm:spPr/>
    </dgm:pt>
    <dgm:pt modelId="{6B183C6B-A002-41AE-9245-154F49D58340}" type="pres">
      <dgm:prSet presAssocID="{A6E7D11C-F9B3-43D2-99A9-CD28184D1DD8}" presName="vertTwo" presStyleCnt="0"/>
      <dgm:spPr/>
    </dgm:pt>
    <dgm:pt modelId="{B1BB1911-BB04-4191-AF36-30249A538F80}" type="pres">
      <dgm:prSet presAssocID="{A6E7D11C-F9B3-43D2-99A9-CD28184D1DD8}" presName="txTwo" presStyleLbl="node2" presStyleIdx="0" presStyleCnt="2" custScaleX="91578" custLinFactNeighborX="-285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532C789-421B-49BC-8CD1-BD7C098CE093}" type="pres">
      <dgm:prSet presAssocID="{A6E7D11C-F9B3-43D2-99A9-CD28184D1DD8}" presName="parTransTwo" presStyleCnt="0"/>
      <dgm:spPr/>
    </dgm:pt>
    <dgm:pt modelId="{38446401-6A01-4514-A8A3-83C703B97770}" type="pres">
      <dgm:prSet presAssocID="{A6E7D11C-F9B3-43D2-99A9-CD28184D1DD8}" presName="horzTwo" presStyleCnt="0"/>
      <dgm:spPr/>
    </dgm:pt>
    <dgm:pt modelId="{618C3E65-315E-49D7-A0F2-E2EE6C74B67F}" type="pres">
      <dgm:prSet presAssocID="{061F37B3-6196-4F97-BF56-323A26AE98E2}" presName="vertThree" presStyleCnt="0"/>
      <dgm:spPr/>
    </dgm:pt>
    <dgm:pt modelId="{1BFE1BAF-0DE0-4657-9D97-62307B1763AE}" type="pres">
      <dgm:prSet presAssocID="{061F37B3-6196-4F97-BF56-323A26AE98E2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DB179DC-DD51-4980-94C2-F20D0FF2765E}" type="pres">
      <dgm:prSet presAssocID="{061F37B3-6196-4F97-BF56-323A26AE98E2}" presName="horzThree" presStyleCnt="0"/>
      <dgm:spPr/>
    </dgm:pt>
    <dgm:pt modelId="{39740D97-7403-4F05-B56C-33D185CCEED6}" type="pres">
      <dgm:prSet presAssocID="{00F9F1EE-A81C-49A4-8CC5-69893803D4EA}" presName="sibSpaceThree" presStyleCnt="0"/>
      <dgm:spPr/>
    </dgm:pt>
    <dgm:pt modelId="{ED165816-4525-4755-B3B1-4ED13E243AEB}" type="pres">
      <dgm:prSet presAssocID="{3EC84491-3DC2-4103-BB44-61C5A048BE11}" presName="vertThree" presStyleCnt="0"/>
      <dgm:spPr/>
    </dgm:pt>
    <dgm:pt modelId="{F6BBAF15-7E20-4C4D-A963-86C3631268E1}" type="pres">
      <dgm:prSet presAssocID="{3EC84491-3DC2-4103-BB44-61C5A048BE11}" presName="txThree" presStyleLbl="node3" presStyleIdx="1" presStyleCnt="3" custScaleX="128191" custLinFactNeighborX="19769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E6E26BE-47EB-44E5-BFA5-4429F73944FB}" type="pres">
      <dgm:prSet presAssocID="{3EC84491-3DC2-4103-BB44-61C5A048BE11}" presName="horzThree" presStyleCnt="0"/>
      <dgm:spPr/>
    </dgm:pt>
    <dgm:pt modelId="{2D8B5659-C887-4CBE-9B6B-035C0FD8921F}" type="pres">
      <dgm:prSet presAssocID="{153A9EB8-C5CA-4255-9E55-4657CCFF1A7F}" presName="sibSpaceTwo" presStyleCnt="0"/>
      <dgm:spPr/>
    </dgm:pt>
    <dgm:pt modelId="{008D12BE-EB15-4084-BE50-8CF1DB98CB38}" type="pres">
      <dgm:prSet presAssocID="{F2544883-CA09-4B29-8A12-C6096240D2EE}" presName="vertTwo" presStyleCnt="0"/>
      <dgm:spPr/>
    </dgm:pt>
    <dgm:pt modelId="{6E5C8A42-2071-412A-96F2-98B47FB3AA3C}" type="pres">
      <dgm:prSet presAssocID="{F2544883-CA09-4B29-8A12-C6096240D2EE}" presName="txTwo" presStyleLbl="node2" presStyleIdx="1" presStyleCnt="2" custScaleX="148626" custLinFactNeighborX="-1126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4FB1D0A-5B59-471A-81EA-FF389D5B6D89}" type="pres">
      <dgm:prSet presAssocID="{F2544883-CA09-4B29-8A12-C6096240D2EE}" presName="parTransTwo" presStyleCnt="0"/>
      <dgm:spPr/>
    </dgm:pt>
    <dgm:pt modelId="{145A632E-1FCA-4F8D-AFAE-6D199A6C0662}" type="pres">
      <dgm:prSet presAssocID="{F2544883-CA09-4B29-8A12-C6096240D2EE}" presName="horzTwo" presStyleCnt="0"/>
      <dgm:spPr/>
    </dgm:pt>
    <dgm:pt modelId="{B8267E18-AF64-4351-8458-8FAC75E519D1}" type="pres">
      <dgm:prSet presAssocID="{2DC2752A-AECE-4AA4-9F67-E66B64FAC93C}" presName="vertThree" presStyleCnt="0"/>
      <dgm:spPr/>
    </dgm:pt>
    <dgm:pt modelId="{E90B1F0A-FB89-4B79-BE4F-BAC4BD71667E}" type="pres">
      <dgm:prSet presAssocID="{2DC2752A-AECE-4AA4-9F67-E66B64FAC93C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A3E717B-1004-4E7C-AD7E-7BFB7B658CB6}" type="pres">
      <dgm:prSet presAssocID="{2DC2752A-AECE-4AA4-9F67-E66B64FAC93C}" presName="horzThree" presStyleCnt="0"/>
      <dgm:spPr/>
    </dgm:pt>
  </dgm:ptLst>
  <dgm:cxnLst>
    <dgm:cxn modelId="{D0DE1A2B-9054-4962-A956-B15382A1A1D5}" srcId="{DC83E989-BF9B-4849-86E3-D48D37693C24}" destId="{A6E7D11C-F9B3-43D2-99A9-CD28184D1DD8}" srcOrd="0" destOrd="0" parTransId="{42EBBF83-AE3D-4043-AE12-D50B772B5B89}" sibTransId="{153A9EB8-C5CA-4255-9E55-4657CCFF1A7F}"/>
    <dgm:cxn modelId="{2496FF4F-3B72-43DB-B75D-568717E4D136}" srcId="{A6E7D11C-F9B3-43D2-99A9-CD28184D1DD8}" destId="{061F37B3-6196-4F97-BF56-323A26AE98E2}" srcOrd="0" destOrd="0" parTransId="{605B6CEF-3711-4F27-B241-97340CE06904}" sibTransId="{00F9F1EE-A81C-49A4-8CC5-69893803D4EA}"/>
    <dgm:cxn modelId="{6769974F-4CE2-4293-B20B-A2790D4F6EF7}" srcId="{2C69530B-97C8-4BCC-8C2E-4646D7F3E22D}" destId="{DC83E989-BF9B-4849-86E3-D48D37693C24}" srcOrd="0" destOrd="0" parTransId="{FDDAE57E-7CE1-4072-9F08-220CF8BBD1AF}" sibTransId="{223406BD-7C4A-43FB-99FD-9C59973D0854}"/>
    <dgm:cxn modelId="{99484578-F2B5-4CE3-9E4A-946DDC12F269}" type="presOf" srcId="{DC83E989-BF9B-4849-86E3-D48D37693C24}" destId="{2CC73388-1CAA-4ECD-A245-7BAB3FCACC22}" srcOrd="0" destOrd="0" presId="urn:microsoft.com/office/officeart/2005/8/layout/hierarchy4"/>
    <dgm:cxn modelId="{6AD07F12-D37C-428A-B3FE-0BE2E1A50E0D}" type="presOf" srcId="{061F37B3-6196-4F97-BF56-323A26AE98E2}" destId="{1BFE1BAF-0DE0-4657-9D97-62307B1763AE}" srcOrd="0" destOrd="0" presId="urn:microsoft.com/office/officeart/2005/8/layout/hierarchy4"/>
    <dgm:cxn modelId="{DA75C611-2FB1-4BCE-ACCC-101480F89941}" type="presOf" srcId="{A6E7D11C-F9B3-43D2-99A9-CD28184D1DD8}" destId="{B1BB1911-BB04-4191-AF36-30249A538F80}" srcOrd="0" destOrd="0" presId="urn:microsoft.com/office/officeart/2005/8/layout/hierarchy4"/>
    <dgm:cxn modelId="{CA83BB33-CC89-4AB5-8C9A-AF83646EB09E}" srcId="{DC83E989-BF9B-4849-86E3-D48D37693C24}" destId="{F2544883-CA09-4B29-8A12-C6096240D2EE}" srcOrd="1" destOrd="0" parTransId="{0F84B1A1-2FA7-495B-A92A-D63B50F478ED}" sibTransId="{1C1CD04F-981E-4FE4-8831-E73480212460}"/>
    <dgm:cxn modelId="{12B04EA2-3A16-4475-A34D-1076CB91A216}" srcId="{A6E7D11C-F9B3-43D2-99A9-CD28184D1DD8}" destId="{3EC84491-3DC2-4103-BB44-61C5A048BE11}" srcOrd="1" destOrd="0" parTransId="{2D420713-7E92-47A6-B212-027E5FB039F2}" sibTransId="{BD6ED37B-67CC-4CA5-B835-73697866845F}"/>
    <dgm:cxn modelId="{D4976737-22ED-425D-8B6B-18E3501B1627}" type="presOf" srcId="{F2544883-CA09-4B29-8A12-C6096240D2EE}" destId="{6E5C8A42-2071-412A-96F2-98B47FB3AA3C}" srcOrd="0" destOrd="0" presId="urn:microsoft.com/office/officeart/2005/8/layout/hierarchy4"/>
    <dgm:cxn modelId="{20FE7A9F-7B0C-405C-A981-3F404021DEF7}" srcId="{F2544883-CA09-4B29-8A12-C6096240D2EE}" destId="{2DC2752A-AECE-4AA4-9F67-E66B64FAC93C}" srcOrd="0" destOrd="0" parTransId="{7F590271-EA6E-4FEF-9F42-A985712B8D0F}" sibTransId="{05E23667-B4B6-4A7C-AF94-7E0B09FBE186}"/>
    <dgm:cxn modelId="{DBBE529A-4664-48AA-97AB-4E479D71FD12}" type="presOf" srcId="{2C69530B-97C8-4BCC-8C2E-4646D7F3E22D}" destId="{33F92AD9-FFCB-45A0-9CA3-CD8F88C6EB70}" srcOrd="0" destOrd="0" presId="urn:microsoft.com/office/officeart/2005/8/layout/hierarchy4"/>
    <dgm:cxn modelId="{377CBDEA-BD2A-4DE1-A0D7-00BD3EA845DE}" type="presOf" srcId="{3EC84491-3DC2-4103-BB44-61C5A048BE11}" destId="{F6BBAF15-7E20-4C4D-A963-86C3631268E1}" srcOrd="0" destOrd="0" presId="urn:microsoft.com/office/officeart/2005/8/layout/hierarchy4"/>
    <dgm:cxn modelId="{C07562C2-7202-4308-88F4-2D7544D9F68D}" type="presOf" srcId="{2DC2752A-AECE-4AA4-9F67-E66B64FAC93C}" destId="{E90B1F0A-FB89-4B79-BE4F-BAC4BD71667E}" srcOrd="0" destOrd="0" presId="urn:microsoft.com/office/officeart/2005/8/layout/hierarchy4"/>
    <dgm:cxn modelId="{8F1FEC34-F767-403D-B707-9C74C08EA94F}" type="presParOf" srcId="{33F92AD9-FFCB-45A0-9CA3-CD8F88C6EB70}" destId="{2BAA2D60-942A-4B24-93CB-93FBBD02E45F}" srcOrd="0" destOrd="0" presId="urn:microsoft.com/office/officeart/2005/8/layout/hierarchy4"/>
    <dgm:cxn modelId="{006238F7-4D1C-4C6D-9BBF-90E7F7193E92}" type="presParOf" srcId="{2BAA2D60-942A-4B24-93CB-93FBBD02E45F}" destId="{2CC73388-1CAA-4ECD-A245-7BAB3FCACC22}" srcOrd="0" destOrd="0" presId="urn:microsoft.com/office/officeart/2005/8/layout/hierarchy4"/>
    <dgm:cxn modelId="{07680DD8-7DBC-4183-A698-D90BDA2D190F}" type="presParOf" srcId="{2BAA2D60-942A-4B24-93CB-93FBBD02E45F}" destId="{8E24552E-A9E7-4DE7-B732-97A11E747023}" srcOrd="1" destOrd="0" presId="urn:microsoft.com/office/officeart/2005/8/layout/hierarchy4"/>
    <dgm:cxn modelId="{0CEA61AB-071E-4649-9CD8-6FC9CE1CB690}" type="presParOf" srcId="{2BAA2D60-942A-4B24-93CB-93FBBD02E45F}" destId="{96BF9114-750B-49F7-981C-95ADEC42DFB1}" srcOrd="2" destOrd="0" presId="urn:microsoft.com/office/officeart/2005/8/layout/hierarchy4"/>
    <dgm:cxn modelId="{D40558AB-EC3D-4F18-A78D-395D354B4A2F}" type="presParOf" srcId="{96BF9114-750B-49F7-981C-95ADEC42DFB1}" destId="{6B183C6B-A002-41AE-9245-154F49D58340}" srcOrd="0" destOrd="0" presId="urn:microsoft.com/office/officeart/2005/8/layout/hierarchy4"/>
    <dgm:cxn modelId="{B9186CB8-CD41-47FE-BE74-B74BD37BA18E}" type="presParOf" srcId="{6B183C6B-A002-41AE-9245-154F49D58340}" destId="{B1BB1911-BB04-4191-AF36-30249A538F80}" srcOrd="0" destOrd="0" presId="urn:microsoft.com/office/officeart/2005/8/layout/hierarchy4"/>
    <dgm:cxn modelId="{D3422467-1719-4BFA-A1C1-F54A7394D76F}" type="presParOf" srcId="{6B183C6B-A002-41AE-9245-154F49D58340}" destId="{B532C789-421B-49BC-8CD1-BD7C098CE093}" srcOrd="1" destOrd="0" presId="urn:microsoft.com/office/officeart/2005/8/layout/hierarchy4"/>
    <dgm:cxn modelId="{87B6A25E-F1E0-4E45-AB79-BD604059B6B3}" type="presParOf" srcId="{6B183C6B-A002-41AE-9245-154F49D58340}" destId="{38446401-6A01-4514-A8A3-83C703B97770}" srcOrd="2" destOrd="0" presId="urn:microsoft.com/office/officeart/2005/8/layout/hierarchy4"/>
    <dgm:cxn modelId="{D45EC3F4-6EE1-43F7-A661-7980E927BBF9}" type="presParOf" srcId="{38446401-6A01-4514-A8A3-83C703B97770}" destId="{618C3E65-315E-49D7-A0F2-E2EE6C74B67F}" srcOrd="0" destOrd="0" presId="urn:microsoft.com/office/officeart/2005/8/layout/hierarchy4"/>
    <dgm:cxn modelId="{54E94CF1-4342-4D07-B742-3940DD6F317D}" type="presParOf" srcId="{618C3E65-315E-49D7-A0F2-E2EE6C74B67F}" destId="{1BFE1BAF-0DE0-4657-9D97-62307B1763AE}" srcOrd="0" destOrd="0" presId="urn:microsoft.com/office/officeart/2005/8/layout/hierarchy4"/>
    <dgm:cxn modelId="{203CD338-470A-40F6-A793-3FB776489F4A}" type="presParOf" srcId="{618C3E65-315E-49D7-A0F2-E2EE6C74B67F}" destId="{DDB179DC-DD51-4980-94C2-F20D0FF2765E}" srcOrd="1" destOrd="0" presId="urn:microsoft.com/office/officeart/2005/8/layout/hierarchy4"/>
    <dgm:cxn modelId="{43C4BC9A-A003-4F81-A3B4-EDA933D64DEB}" type="presParOf" srcId="{38446401-6A01-4514-A8A3-83C703B97770}" destId="{39740D97-7403-4F05-B56C-33D185CCEED6}" srcOrd="1" destOrd="0" presId="urn:microsoft.com/office/officeart/2005/8/layout/hierarchy4"/>
    <dgm:cxn modelId="{802BC10B-3994-448A-9118-01643C4FD6B9}" type="presParOf" srcId="{38446401-6A01-4514-A8A3-83C703B97770}" destId="{ED165816-4525-4755-B3B1-4ED13E243AEB}" srcOrd="2" destOrd="0" presId="urn:microsoft.com/office/officeart/2005/8/layout/hierarchy4"/>
    <dgm:cxn modelId="{DE9FDC6E-00AF-4E79-8470-FDD11EC2E5B1}" type="presParOf" srcId="{ED165816-4525-4755-B3B1-4ED13E243AEB}" destId="{F6BBAF15-7E20-4C4D-A963-86C3631268E1}" srcOrd="0" destOrd="0" presId="urn:microsoft.com/office/officeart/2005/8/layout/hierarchy4"/>
    <dgm:cxn modelId="{6E14BBD1-AA38-428D-B2DC-B5AD4046ED8F}" type="presParOf" srcId="{ED165816-4525-4755-B3B1-4ED13E243AEB}" destId="{DE6E26BE-47EB-44E5-BFA5-4429F73944FB}" srcOrd="1" destOrd="0" presId="urn:microsoft.com/office/officeart/2005/8/layout/hierarchy4"/>
    <dgm:cxn modelId="{F1FC41AC-F5DF-4178-8D82-C18547DE41B5}" type="presParOf" srcId="{96BF9114-750B-49F7-981C-95ADEC42DFB1}" destId="{2D8B5659-C887-4CBE-9B6B-035C0FD8921F}" srcOrd="1" destOrd="0" presId="urn:microsoft.com/office/officeart/2005/8/layout/hierarchy4"/>
    <dgm:cxn modelId="{1B86ECAD-4B8C-4548-88B6-B37F67FAFF4E}" type="presParOf" srcId="{96BF9114-750B-49F7-981C-95ADEC42DFB1}" destId="{008D12BE-EB15-4084-BE50-8CF1DB98CB38}" srcOrd="2" destOrd="0" presId="urn:microsoft.com/office/officeart/2005/8/layout/hierarchy4"/>
    <dgm:cxn modelId="{8278B40F-4CFA-4F8F-8409-5279B8C6245A}" type="presParOf" srcId="{008D12BE-EB15-4084-BE50-8CF1DB98CB38}" destId="{6E5C8A42-2071-412A-96F2-98B47FB3AA3C}" srcOrd="0" destOrd="0" presId="urn:microsoft.com/office/officeart/2005/8/layout/hierarchy4"/>
    <dgm:cxn modelId="{40750367-58A7-42E2-B9C1-C684683B6F4C}" type="presParOf" srcId="{008D12BE-EB15-4084-BE50-8CF1DB98CB38}" destId="{14FB1D0A-5B59-471A-81EA-FF389D5B6D89}" srcOrd="1" destOrd="0" presId="urn:microsoft.com/office/officeart/2005/8/layout/hierarchy4"/>
    <dgm:cxn modelId="{FA3BDA2C-1987-4956-B8BF-E9A6BC969D9D}" type="presParOf" srcId="{008D12BE-EB15-4084-BE50-8CF1DB98CB38}" destId="{145A632E-1FCA-4F8D-AFAE-6D199A6C0662}" srcOrd="2" destOrd="0" presId="urn:microsoft.com/office/officeart/2005/8/layout/hierarchy4"/>
    <dgm:cxn modelId="{59E43FCB-9838-48C7-BB5C-79EE7EE0D4E1}" type="presParOf" srcId="{145A632E-1FCA-4F8D-AFAE-6D199A6C0662}" destId="{B8267E18-AF64-4351-8458-8FAC75E519D1}" srcOrd="0" destOrd="0" presId="urn:microsoft.com/office/officeart/2005/8/layout/hierarchy4"/>
    <dgm:cxn modelId="{BEEDF2D7-4FEE-4570-BDE9-F3867219942B}" type="presParOf" srcId="{B8267E18-AF64-4351-8458-8FAC75E519D1}" destId="{E90B1F0A-FB89-4B79-BE4F-BAC4BD71667E}" srcOrd="0" destOrd="0" presId="urn:microsoft.com/office/officeart/2005/8/layout/hierarchy4"/>
    <dgm:cxn modelId="{31013EF8-68CB-4436-B651-89284077DFB7}" type="presParOf" srcId="{B8267E18-AF64-4351-8458-8FAC75E519D1}" destId="{FA3E717B-1004-4E7C-AD7E-7BFB7B658CB6}" srcOrd="1" destOrd="0" presId="urn:microsoft.com/office/officeart/2005/8/layout/hierarchy4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DF3A0E-A850-422B-98E8-217894D45977}" type="doc">
      <dgm:prSet loTypeId="urn:microsoft.com/office/officeart/2005/8/layout/lProcess2" loCatId="list" qsTypeId="urn:microsoft.com/office/officeart/2005/8/quickstyle/3d2" qsCatId="3D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7D44FF35-2E7D-431B-BA55-01A1EF641BFA}">
      <dgm:prSet phldrT="[Texto]" custT="1"/>
      <dgm:spPr/>
      <dgm:t>
        <a:bodyPr/>
        <a:lstStyle/>
        <a:p>
          <a:r>
            <a:rPr lang="pt-BR" sz="2400" noProof="0" dirty="0" smtClean="0">
              <a:latin typeface="Arial" pitchFamily="34" charset="0"/>
              <a:cs typeface="Arial" pitchFamily="34" charset="0"/>
            </a:rPr>
            <a:t>Autonomia técnica</a:t>
          </a:r>
          <a:endParaRPr lang="pt-BR" sz="2400" noProof="0" dirty="0">
            <a:latin typeface="Arial" pitchFamily="34" charset="0"/>
            <a:cs typeface="Arial" pitchFamily="34" charset="0"/>
          </a:endParaRPr>
        </a:p>
      </dgm:t>
    </dgm:pt>
    <dgm:pt modelId="{9ACC87F3-D6D2-422D-8D96-D12B2AF4391A}" type="parTrans" cxnId="{8313C1D0-4C7B-483E-B457-5DCE0668A07E}">
      <dgm:prSet/>
      <dgm:spPr/>
      <dgm:t>
        <a:bodyPr/>
        <a:lstStyle/>
        <a:p>
          <a:endParaRPr lang="pt-BR" sz="2400" noProof="0">
            <a:latin typeface="Arial" pitchFamily="34" charset="0"/>
            <a:cs typeface="Arial" pitchFamily="34" charset="0"/>
          </a:endParaRPr>
        </a:p>
      </dgm:t>
    </dgm:pt>
    <dgm:pt modelId="{2CDF4DEA-6A68-4270-9833-4F1665D52FA5}" type="sibTrans" cxnId="{8313C1D0-4C7B-483E-B457-5DCE0668A07E}">
      <dgm:prSet/>
      <dgm:spPr/>
      <dgm:t>
        <a:bodyPr/>
        <a:lstStyle/>
        <a:p>
          <a:endParaRPr lang="pt-BR" sz="2400" noProof="0">
            <a:latin typeface="Arial" pitchFamily="34" charset="0"/>
            <a:cs typeface="Arial" pitchFamily="34" charset="0"/>
          </a:endParaRPr>
        </a:p>
      </dgm:t>
    </dgm:pt>
    <dgm:pt modelId="{B507A06E-26D9-4D57-B2ED-D0544A05B57A}">
      <dgm:prSet phldrT="[Texto]" custT="1"/>
      <dgm:spPr/>
      <dgm:t>
        <a:bodyPr/>
        <a:lstStyle/>
        <a:p>
          <a:r>
            <a:rPr lang="pt-BR" sz="2400" noProof="0" dirty="0" smtClean="0">
              <a:latin typeface="Arial" pitchFamily="34" charset="0"/>
              <a:cs typeface="Arial" pitchFamily="34" charset="0"/>
            </a:rPr>
            <a:t>Articulação das ações</a:t>
          </a:r>
          <a:endParaRPr lang="pt-BR" sz="2400" noProof="0" dirty="0">
            <a:latin typeface="Arial" pitchFamily="34" charset="0"/>
            <a:cs typeface="Arial" pitchFamily="34" charset="0"/>
          </a:endParaRPr>
        </a:p>
      </dgm:t>
    </dgm:pt>
    <dgm:pt modelId="{3164E7B2-6D68-4B3C-BFDB-A36D5A81092F}" type="parTrans" cxnId="{9D8A9ABC-562C-4CBE-8FAB-50E78009BAB8}">
      <dgm:prSet/>
      <dgm:spPr/>
      <dgm:t>
        <a:bodyPr/>
        <a:lstStyle/>
        <a:p>
          <a:endParaRPr lang="pt-BR" sz="2400" noProof="0">
            <a:latin typeface="Arial" pitchFamily="34" charset="0"/>
            <a:cs typeface="Arial" pitchFamily="34" charset="0"/>
          </a:endParaRPr>
        </a:p>
      </dgm:t>
    </dgm:pt>
    <dgm:pt modelId="{E78DA24F-EAE9-405E-AB92-43836502BDA5}" type="sibTrans" cxnId="{9D8A9ABC-562C-4CBE-8FAB-50E78009BAB8}">
      <dgm:prSet/>
      <dgm:spPr/>
      <dgm:t>
        <a:bodyPr/>
        <a:lstStyle/>
        <a:p>
          <a:endParaRPr lang="pt-BR" sz="2400" noProof="0">
            <a:latin typeface="Arial" pitchFamily="34" charset="0"/>
            <a:cs typeface="Arial" pitchFamily="34" charset="0"/>
          </a:endParaRPr>
        </a:p>
      </dgm:t>
    </dgm:pt>
    <dgm:pt modelId="{780BF6A9-AE96-42F3-B01A-95DC0789AAE8}">
      <dgm:prSet phldrT="[Texto]" custT="1"/>
      <dgm:spPr/>
      <dgm:t>
        <a:bodyPr/>
        <a:lstStyle/>
        <a:p>
          <a:r>
            <a:rPr lang="pt-BR" sz="2400" noProof="0" dirty="0" smtClean="0">
              <a:latin typeface="Arial" pitchFamily="34" charset="0"/>
              <a:cs typeface="Arial" pitchFamily="34" charset="0"/>
            </a:rPr>
            <a:t>Interdependência das atividades</a:t>
          </a:r>
          <a:endParaRPr lang="pt-BR" sz="2400" noProof="0" dirty="0">
            <a:latin typeface="Arial" pitchFamily="34" charset="0"/>
            <a:cs typeface="Arial" pitchFamily="34" charset="0"/>
          </a:endParaRPr>
        </a:p>
      </dgm:t>
    </dgm:pt>
    <dgm:pt modelId="{38C70228-C8B6-40A1-9439-7078148B04FA}" type="parTrans" cxnId="{F4F726D1-00E1-463A-9A7F-B645AA6079DA}">
      <dgm:prSet/>
      <dgm:spPr/>
      <dgm:t>
        <a:bodyPr/>
        <a:lstStyle/>
        <a:p>
          <a:endParaRPr lang="pt-BR" sz="2400" noProof="0">
            <a:latin typeface="Arial" pitchFamily="34" charset="0"/>
            <a:cs typeface="Arial" pitchFamily="34" charset="0"/>
          </a:endParaRPr>
        </a:p>
      </dgm:t>
    </dgm:pt>
    <dgm:pt modelId="{B005A920-0CF0-4F0B-8FFA-4F02CD1B1A07}" type="sibTrans" cxnId="{F4F726D1-00E1-463A-9A7F-B645AA6079DA}">
      <dgm:prSet/>
      <dgm:spPr/>
      <dgm:t>
        <a:bodyPr/>
        <a:lstStyle/>
        <a:p>
          <a:endParaRPr lang="pt-BR" sz="2400" noProof="0">
            <a:latin typeface="Arial" pitchFamily="34" charset="0"/>
            <a:cs typeface="Arial" pitchFamily="34" charset="0"/>
          </a:endParaRPr>
        </a:p>
      </dgm:t>
    </dgm:pt>
    <dgm:pt modelId="{98D41E09-52F8-4C84-B88E-525648E494A5}">
      <dgm:prSet phldrT="[Texto]" custT="1"/>
      <dgm:spPr/>
      <dgm:t>
        <a:bodyPr/>
        <a:lstStyle/>
        <a:p>
          <a:r>
            <a:rPr lang="pt-BR" sz="2400" noProof="0" dirty="0" smtClean="0">
              <a:latin typeface="Arial" pitchFamily="34" charset="0"/>
              <a:cs typeface="Arial" pitchFamily="34" charset="0"/>
            </a:rPr>
            <a:t>complementaridade</a:t>
          </a:r>
          <a:endParaRPr lang="pt-BR" sz="2400" noProof="0" dirty="0">
            <a:latin typeface="Arial" pitchFamily="34" charset="0"/>
            <a:cs typeface="Arial" pitchFamily="34" charset="0"/>
          </a:endParaRPr>
        </a:p>
      </dgm:t>
    </dgm:pt>
    <dgm:pt modelId="{686E5CA4-7071-4C27-80E0-B6C93E2EEB38}" type="parTrans" cxnId="{1B45AF2E-A959-46EC-A08C-F9BBDC2D4A76}">
      <dgm:prSet/>
      <dgm:spPr/>
      <dgm:t>
        <a:bodyPr/>
        <a:lstStyle/>
        <a:p>
          <a:endParaRPr lang="pt-BR" sz="2400" noProof="0">
            <a:latin typeface="Arial" pitchFamily="34" charset="0"/>
            <a:cs typeface="Arial" pitchFamily="34" charset="0"/>
          </a:endParaRPr>
        </a:p>
      </dgm:t>
    </dgm:pt>
    <dgm:pt modelId="{6EAED920-632D-42C9-BB8B-AF94D079B283}" type="sibTrans" cxnId="{1B45AF2E-A959-46EC-A08C-F9BBDC2D4A76}">
      <dgm:prSet/>
      <dgm:spPr/>
      <dgm:t>
        <a:bodyPr/>
        <a:lstStyle/>
        <a:p>
          <a:endParaRPr lang="pt-BR" sz="2400" noProof="0">
            <a:latin typeface="Arial" pitchFamily="34" charset="0"/>
            <a:cs typeface="Arial" pitchFamily="34" charset="0"/>
          </a:endParaRPr>
        </a:p>
      </dgm:t>
    </dgm:pt>
    <dgm:pt modelId="{11B33C5B-11F1-4121-BA0C-AA2AB1B42D42}">
      <dgm:prSet phldrT="[Texto]" custT="1"/>
      <dgm:spPr/>
      <dgm:t>
        <a:bodyPr/>
        <a:lstStyle/>
        <a:p>
          <a:r>
            <a:rPr lang="pt-BR" sz="2400" noProof="0" dirty="0" smtClean="0">
              <a:latin typeface="Arial" pitchFamily="34" charset="0"/>
              <a:cs typeface="Arial" pitchFamily="34" charset="0"/>
            </a:rPr>
            <a:t>Forma de comunicação </a:t>
          </a:r>
          <a:endParaRPr lang="pt-BR" sz="2400" noProof="0" dirty="0">
            <a:latin typeface="Arial" pitchFamily="34" charset="0"/>
            <a:cs typeface="Arial" pitchFamily="34" charset="0"/>
          </a:endParaRPr>
        </a:p>
      </dgm:t>
    </dgm:pt>
    <dgm:pt modelId="{C8166E8D-E1FB-42DE-8D6F-599C62D88B24}" type="parTrans" cxnId="{9913B47A-2B2D-4307-8961-8685210FF81D}">
      <dgm:prSet/>
      <dgm:spPr/>
      <dgm:t>
        <a:bodyPr/>
        <a:lstStyle/>
        <a:p>
          <a:endParaRPr lang="pt-BR" sz="2400" noProof="0">
            <a:latin typeface="Arial" pitchFamily="34" charset="0"/>
            <a:cs typeface="Arial" pitchFamily="34" charset="0"/>
          </a:endParaRPr>
        </a:p>
      </dgm:t>
    </dgm:pt>
    <dgm:pt modelId="{CA4E90E4-12CB-4E9F-A7D6-DCB48FC45643}" type="sibTrans" cxnId="{9913B47A-2B2D-4307-8961-8685210FF81D}">
      <dgm:prSet/>
      <dgm:spPr/>
      <dgm:t>
        <a:bodyPr/>
        <a:lstStyle/>
        <a:p>
          <a:endParaRPr lang="pt-BR" sz="2400" noProof="0">
            <a:latin typeface="Arial" pitchFamily="34" charset="0"/>
            <a:cs typeface="Arial" pitchFamily="34" charset="0"/>
          </a:endParaRPr>
        </a:p>
      </dgm:t>
    </dgm:pt>
    <dgm:pt modelId="{74C3D1C2-5A23-44E1-B471-BFF4C29963E4}">
      <dgm:prSet phldrT="[Texto]" custT="1"/>
      <dgm:spPr/>
      <dgm:t>
        <a:bodyPr/>
        <a:lstStyle/>
        <a:p>
          <a:r>
            <a:rPr lang="pt-BR" sz="2400" noProof="0" dirty="0" smtClean="0">
              <a:latin typeface="Arial" pitchFamily="34" charset="0"/>
              <a:cs typeface="Arial" pitchFamily="34" charset="0"/>
            </a:rPr>
            <a:t>Construção de consenso </a:t>
          </a:r>
          <a:endParaRPr lang="pt-BR" sz="2400" noProof="0" dirty="0">
            <a:latin typeface="Arial" pitchFamily="34" charset="0"/>
            <a:cs typeface="Arial" pitchFamily="34" charset="0"/>
          </a:endParaRPr>
        </a:p>
      </dgm:t>
    </dgm:pt>
    <dgm:pt modelId="{451EFABE-E9F4-4209-9998-735F48BB044B}" type="parTrans" cxnId="{9545E6FC-2955-4163-948B-7B03E32BB690}">
      <dgm:prSet/>
      <dgm:spPr/>
      <dgm:t>
        <a:bodyPr/>
        <a:lstStyle/>
        <a:p>
          <a:endParaRPr lang="pt-BR" sz="2400" noProof="0">
            <a:latin typeface="Arial" pitchFamily="34" charset="0"/>
            <a:cs typeface="Arial" pitchFamily="34" charset="0"/>
          </a:endParaRPr>
        </a:p>
      </dgm:t>
    </dgm:pt>
    <dgm:pt modelId="{34C1B143-BFA1-4B7D-A713-D08B7B141241}" type="sibTrans" cxnId="{9545E6FC-2955-4163-948B-7B03E32BB690}">
      <dgm:prSet/>
      <dgm:spPr/>
      <dgm:t>
        <a:bodyPr/>
        <a:lstStyle/>
        <a:p>
          <a:endParaRPr lang="pt-BR" sz="2400" noProof="0">
            <a:latin typeface="Arial" pitchFamily="34" charset="0"/>
            <a:cs typeface="Arial" pitchFamily="34" charset="0"/>
          </a:endParaRPr>
        </a:p>
      </dgm:t>
    </dgm:pt>
    <dgm:pt modelId="{EB3D7FEE-58AE-43E0-B69E-F5D3323E4DE9}">
      <dgm:prSet custT="1"/>
      <dgm:spPr/>
      <dgm:t>
        <a:bodyPr/>
        <a:lstStyle/>
        <a:p>
          <a:r>
            <a:rPr lang="pt-BR" sz="2400" noProof="0" dirty="0" smtClean="0">
              <a:latin typeface="Arial" pitchFamily="34" charset="0"/>
              <a:cs typeface="Arial" pitchFamily="34" charset="0"/>
            </a:rPr>
            <a:t>Elaboração de projetos assistências</a:t>
          </a:r>
        </a:p>
        <a:p>
          <a:r>
            <a:rPr lang="pt-BR" sz="2400" noProof="0" dirty="0" smtClean="0">
              <a:latin typeface="Arial" pitchFamily="34" charset="0"/>
              <a:cs typeface="Arial" pitchFamily="34" charset="0"/>
            </a:rPr>
            <a:t>comuns</a:t>
          </a:r>
          <a:endParaRPr lang="pt-BR" sz="2400" noProof="0" dirty="0">
            <a:latin typeface="Arial" pitchFamily="34" charset="0"/>
            <a:cs typeface="Arial" pitchFamily="34" charset="0"/>
          </a:endParaRPr>
        </a:p>
      </dgm:t>
    </dgm:pt>
    <dgm:pt modelId="{9194BC4C-D82E-431F-A6C3-736EE1463A88}" type="parTrans" cxnId="{9A8C67BB-7521-4644-9389-C9FDBB13F14C}">
      <dgm:prSet/>
      <dgm:spPr/>
      <dgm:t>
        <a:bodyPr/>
        <a:lstStyle/>
        <a:p>
          <a:endParaRPr lang="pt-BR" sz="2400" noProof="0">
            <a:latin typeface="Arial" pitchFamily="34" charset="0"/>
            <a:cs typeface="Arial" pitchFamily="34" charset="0"/>
          </a:endParaRPr>
        </a:p>
      </dgm:t>
    </dgm:pt>
    <dgm:pt modelId="{EA156EB9-C87C-48F0-88BB-CA1C9A83487E}" type="sibTrans" cxnId="{9A8C67BB-7521-4644-9389-C9FDBB13F14C}">
      <dgm:prSet/>
      <dgm:spPr/>
      <dgm:t>
        <a:bodyPr/>
        <a:lstStyle/>
        <a:p>
          <a:endParaRPr lang="pt-BR" sz="2400" noProof="0">
            <a:latin typeface="Arial" pitchFamily="34" charset="0"/>
            <a:cs typeface="Arial" pitchFamily="34" charset="0"/>
          </a:endParaRPr>
        </a:p>
      </dgm:t>
    </dgm:pt>
    <dgm:pt modelId="{C005945D-9C7E-4A16-91EA-C15E6F85DE2C}">
      <dgm:prSet custT="1"/>
      <dgm:spPr/>
      <dgm:t>
        <a:bodyPr/>
        <a:lstStyle/>
        <a:p>
          <a:r>
            <a:rPr lang="pt-BR" sz="2400" noProof="0" dirty="0" smtClean="0">
              <a:latin typeface="Arial" pitchFamily="34" charset="0"/>
              <a:cs typeface="Arial" pitchFamily="34" charset="0"/>
            </a:rPr>
            <a:t>Forma de tomar decisões </a:t>
          </a:r>
          <a:endParaRPr lang="pt-BR" sz="2400" noProof="0" dirty="0">
            <a:latin typeface="Arial" pitchFamily="34" charset="0"/>
            <a:cs typeface="Arial" pitchFamily="34" charset="0"/>
          </a:endParaRPr>
        </a:p>
      </dgm:t>
    </dgm:pt>
    <dgm:pt modelId="{CC434F22-8B37-4BBC-A70D-44BBC4D615E7}" type="parTrans" cxnId="{D75D257C-32F2-40C1-8812-315AE394F260}">
      <dgm:prSet/>
      <dgm:spPr/>
      <dgm:t>
        <a:bodyPr/>
        <a:lstStyle/>
        <a:p>
          <a:endParaRPr lang="pt-BR" sz="2400" noProof="0">
            <a:latin typeface="Arial" pitchFamily="34" charset="0"/>
            <a:cs typeface="Arial" pitchFamily="34" charset="0"/>
          </a:endParaRPr>
        </a:p>
      </dgm:t>
    </dgm:pt>
    <dgm:pt modelId="{05859070-687A-4206-86DC-F8EAF8D69B1B}" type="sibTrans" cxnId="{D75D257C-32F2-40C1-8812-315AE394F260}">
      <dgm:prSet/>
      <dgm:spPr/>
      <dgm:t>
        <a:bodyPr/>
        <a:lstStyle/>
        <a:p>
          <a:endParaRPr lang="pt-BR" sz="2400" noProof="0">
            <a:latin typeface="Arial" pitchFamily="34" charset="0"/>
            <a:cs typeface="Arial" pitchFamily="34" charset="0"/>
          </a:endParaRPr>
        </a:p>
      </dgm:t>
    </dgm:pt>
    <dgm:pt modelId="{A73FBD4C-E107-462C-9F3B-FDE3CD7B90B7}" type="pres">
      <dgm:prSet presAssocID="{F9DF3A0E-A850-422B-98E8-217894D45977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8802896-8E80-4BE5-AA70-4BA2C05324BD}" type="pres">
      <dgm:prSet presAssocID="{7D44FF35-2E7D-431B-BA55-01A1EF641BFA}" presName="compNode" presStyleCnt="0"/>
      <dgm:spPr/>
      <dgm:t>
        <a:bodyPr/>
        <a:lstStyle/>
        <a:p>
          <a:endParaRPr lang="pt-BR"/>
        </a:p>
      </dgm:t>
    </dgm:pt>
    <dgm:pt modelId="{3B657882-35E5-4E42-B51A-5A70DD44CE1D}" type="pres">
      <dgm:prSet presAssocID="{7D44FF35-2E7D-431B-BA55-01A1EF641BFA}" presName="aNode" presStyleLbl="bgShp" presStyleIdx="0" presStyleCnt="3"/>
      <dgm:spPr/>
      <dgm:t>
        <a:bodyPr/>
        <a:lstStyle/>
        <a:p>
          <a:endParaRPr lang="pt-BR"/>
        </a:p>
      </dgm:t>
    </dgm:pt>
    <dgm:pt modelId="{99B6C1B7-A81A-45F5-8B9D-80B77656DE1B}" type="pres">
      <dgm:prSet presAssocID="{7D44FF35-2E7D-431B-BA55-01A1EF641BFA}" presName="textNode" presStyleLbl="bgShp" presStyleIdx="0" presStyleCnt="3"/>
      <dgm:spPr/>
      <dgm:t>
        <a:bodyPr/>
        <a:lstStyle/>
        <a:p>
          <a:endParaRPr lang="pt-BR"/>
        </a:p>
      </dgm:t>
    </dgm:pt>
    <dgm:pt modelId="{691210FC-8927-463C-9436-1C0D95FC9122}" type="pres">
      <dgm:prSet presAssocID="{7D44FF35-2E7D-431B-BA55-01A1EF641BFA}" presName="compChildNode" presStyleCnt="0"/>
      <dgm:spPr/>
      <dgm:t>
        <a:bodyPr/>
        <a:lstStyle/>
        <a:p>
          <a:endParaRPr lang="pt-BR"/>
        </a:p>
      </dgm:t>
    </dgm:pt>
    <dgm:pt modelId="{8AA20BCE-AC66-4CF6-9942-F32526CC8557}" type="pres">
      <dgm:prSet presAssocID="{7D44FF35-2E7D-431B-BA55-01A1EF641BFA}" presName="theInnerList" presStyleCnt="0"/>
      <dgm:spPr/>
      <dgm:t>
        <a:bodyPr/>
        <a:lstStyle/>
        <a:p>
          <a:endParaRPr lang="pt-BR"/>
        </a:p>
      </dgm:t>
    </dgm:pt>
    <dgm:pt modelId="{BAB53321-292B-449A-B3A6-884A092B0637}" type="pres">
      <dgm:prSet presAssocID="{B507A06E-26D9-4D57-B2ED-D0544A05B57A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0382F86-C912-4016-B70D-C286A2D42DDA}" type="pres">
      <dgm:prSet presAssocID="{B507A06E-26D9-4D57-B2ED-D0544A05B57A}" presName="aSpace2" presStyleCnt="0"/>
      <dgm:spPr/>
      <dgm:t>
        <a:bodyPr/>
        <a:lstStyle/>
        <a:p>
          <a:endParaRPr lang="pt-BR"/>
        </a:p>
      </dgm:t>
    </dgm:pt>
    <dgm:pt modelId="{A35024C1-25DD-4A8B-8E16-B8C8A2A3838D}" type="pres">
      <dgm:prSet presAssocID="{C005945D-9C7E-4A16-91EA-C15E6F85DE2C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D2A9172-8C05-4502-97A5-8F3DA7B1A48F}" type="pres">
      <dgm:prSet presAssocID="{7D44FF35-2E7D-431B-BA55-01A1EF641BFA}" presName="aSpace" presStyleCnt="0"/>
      <dgm:spPr/>
      <dgm:t>
        <a:bodyPr/>
        <a:lstStyle/>
        <a:p>
          <a:endParaRPr lang="pt-BR"/>
        </a:p>
      </dgm:t>
    </dgm:pt>
    <dgm:pt modelId="{2F12D9EA-A030-40E8-9349-5FFAE1B00F06}" type="pres">
      <dgm:prSet presAssocID="{780BF6A9-AE96-42F3-B01A-95DC0789AAE8}" presName="compNode" presStyleCnt="0"/>
      <dgm:spPr/>
      <dgm:t>
        <a:bodyPr/>
        <a:lstStyle/>
        <a:p>
          <a:endParaRPr lang="pt-BR"/>
        </a:p>
      </dgm:t>
    </dgm:pt>
    <dgm:pt modelId="{75780186-99F3-4AF0-9A32-2C651B4932E4}" type="pres">
      <dgm:prSet presAssocID="{780BF6A9-AE96-42F3-B01A-95DC0789AAE8}" presName="aNode" presStyleLbl="bgShp" presStyleIdx="1" presStyleCnt="3"/>
      <dgm:spPr/>
      <dgm:t>
        <a:bodyPr/>
        <a:lstStyle/>
        <a:p>
          <a:endParaRPr lang="pt-BR"/>
        </a:p>
      </dgm:t>
    </dgm:pt>
    <dgm:pt modelId="{A329E9E6-D935-4ACC-B451-F5BC64FBE67A}" type="pres">
      <dgm:prSet presAssocID="{780BF6A9-AE96-42F3-B01A-95DC0789AAE8}" presName="textNode" presStyleLbl="bgShp" presStyleIdx="1" presStyleCnt="3"/>
      <dgm:spPr/>
      <dgm:t>
        <a:bodyPr/>
        <a:lstStyle/>
        <a:p>
          <a:endParaRPr lang="pt-BR"/>
        </a:p>
      </dgm:t>
    </dgm:pt>
    <dgm:pt modelId="{D3F8CBE0-F727-40DE-A734-290B77BA750A}" type="pres">
      <dgm:prSet presAssocID="{780BF6A9-AE96-42F3-B01A-95DC0789AAE8}" presName="compChildNode" presStyleCnt="0"/>
      <dgm:spPr/>
      <dgm:t>
        <a:bodyPr/>
        <a:lstStyle/>
        <a:p>
          <a:endParaRPr lang="pt-BR"/>
        </a:p>
      </dgm:t>
    </dgm:pt>
    <dgm:pt modelId="{8A03A3F4-D94F-46BB-AC5E-7FA6009276C6}" type="pres">
      <dgm:prSet presAssocID="{780BF6A9-AE96-42F3-B01A-95DC0789AAE8}" presName="theInnerList" presStyleCnt="0"/>
      <dgm:spPr/>
      <dgm:t>
        <a:bodyPr/>
        <a:lstStyle/>
        <a:p>
          <a:endParaRPr lang="pt-BR"/>
        </a:p>
      </dgm:t>
    </dgm:pt>
    <dgm:pt modelId="{E7E970FF-81C7-4644-8025-61DAE19BBAC8}" type="pres">
      <dgm:prSet presAssocID="{98D41E09-52F8-4C84-B88E-525648E494A5}" presName="childNode" presStyleLbl="node1" presStyleIdx="2" presStyleCnt="5" custScaleX="15022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71AA51A-F175-4BED-B0CB-978DCA1A02DF}" type="pres">
      <dgm:prSet presAssocID="{780BF6A9-AE96-42F3-B01A-95DC0789AAE8}" presName="aSpace" presStyleCnt="0"/>
      <dgm:spPr/>
      <dgm:t>
        <a:bodyPr/>
        <a:lstStyle/>
        <a:p>
          <a:endParaRPr lang="pt-BR"/>
        </a:p>
      </dgm:t>
    </dgm:pt>
    <dgm:pt modelId="{DFB0FFAD-42DD-4D5E-AAE5-EDF3491754C4}" type="pres">
      <dgm:prSet presAssocID="{11B33C5B-11F1-4121-BA0C-AA2AB1B42D42}" presName="compNode" presStyleCnt="0"/>
      <dgm:spPr/>
      <dgm:t>
        <a:bodyPr/>
        <a:lstStyle/>
        <a:p>
          <a:endParaRPr lang="pt-BR"/>
        </a:p>
      </dgm:t>
    </dgm:pt>
    <dgm:pt modelId="{B8AA0B44-EE08-41E5-8F4B-F1050D806505}" type="pres">
      <dgm:prSet presAssocID="{11B33C5B-11F1-4121-BA0C-AA2AB1B42D42}" presName="aNode" presStyleLbl="bgShp" presStyleIdx="2" presStyleCnt="3"/>
      <dgm:spPr/>
      <dgm:t>
        <a:bodyPr/>
        <a:lstStyle/>
        <a:p>
          <a:endParaRPr lang="pt-BR"/>
        </a:p>
      </dgm:t>
    </dgm:pt>
    <dgm:pt modelId="{7CCF6C7D-F869-436D-A91B-257879E62036}" type="pres">
      <dgm:prSet presAssocID="{11B33C5B-11F1-4121-BA0C-AA2AB1B42D42}" presName="textNode" presStyleLbl="bgShp" presStyleIdx="2" presStyleCnt="3"/>
      <dgm:spPr/>
      <dgm:t>
        <a:bodyPr/>
        <a:lstStyle/>
        <a:p>
          <a:endParaRPr lang="pt-BR"/>
        </a:p>
      </dgm:t>
    </dgm:pt>
    <dgm:pt modelId="{9A842C73-296E-4B59-8E2E-0396893C22C0}" type="pres">
      <dgm:prSet presAssocID="{11B33C5B-11F1-4121-BA0C-AA2AB1B42D42}" presName="compChildNode" presStyleCnt="0"/>
      <dgm:spPr/>
      <dgm:t>
        <a:bodyPr/>
        <a:lstStyle/>
        <a:p>
          <a:endParaRPr lang="pt-BR"/>
        </a:p>
      </dgm:t>
    </dgm:pt>
    <dgm:pt modelId="{854EA5FA-9572-4A01-90C1-238753CE57C7}" type="pres">
      <dgm:prSet presAssocID="{11B33C5B-11F1-4121-BA0C-AA2AB1B42D42}" presName="theInnerList" presStyleCnt="0"/>
      <dgm:spPr/>
      <dgm:t>
        <a:bodyPr/>
        <a:lstStyle/>
        <a:p>
          <a:endParaRPr lang="pt-BR"/>
        </a:p>
      </dgm:t>
    </dgm:pt>
    <dgm:pt modelId="{065D8570-A752-4338-9C40-A99153AABD6D}" type="pres">
      <dgm:prSet presAssocID="{74C3D1C2-5A23-44E1-B471-BFF4C29963E4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4493166-63C9-4BFF-A85D-C35CF3B75CA3}" type="pres">
      <dgm:prSet presAssocID="{74C3D1C2-5A23-44E1-B471-BFF4C29963E4}" presName="aSpace2" presStyleCnt="0"/>
      <dgm:spPr/>
      <dgm:t>
        <a:bodyPr/>
        <a:lstStyle/>
        <a:p>
          <a:endParaRPr lang="pt-BR"/>
        </a:p>
      </dgm:t>
    </dgm:pt>
    <dgm:pt modelId="{6964664C-790D-4889-812E-DFC58FCEB89F}" type="pres">
      <dgm:prSet presAssocID="{EB3D7FEE-58AE-43E0-B69E-F5D3323E4DE9}" presName="childNode" presStyleLbl="node1" presStyleIdx="4" presStyleCnt="5" custScaleY="13302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9D8A9ABC-562C-4CBE-8FAB-50E78009BAB8}" srcId="{7D44FF35-2E7D-431B-BA55-01A1EF641BFA}" destId="{B507A06E-26D9-4D57-B2ED-D0544A05B57A}" srcOrd="0" destOrd="0" parTransId="{3164E7B2-6D68-4B3C-BFDB-A36D5A81092F}" sibTransId="{E78DA24F-EAE9-405E-AB92-43836502BDA5}"/>
    <dgm:cxn modelId="{F4F726D1-00E1-463A-9A7F-B645AA6079DA}" srcId="{F9DF3A0E-A850-422B-98E8-217894D45977}" destId="{780BF6A9-AE96-42F3-B01A-95DC0789AAE8}" srcOrd="1" destOrd="0" parTransId="{38C70228-C8B6-40A1-9439-7078148B04FA}" sibTransId="{B005A920-0CF0-4F0B-8FFA-4F02CD1B1A07}"/>
    <dgm:cxn modelId="{CECDAD19-DAED-48F7-8CAC-A37CB33265C0}" type="presOf" srcId="{C005945D-9C7E-4A16-91EA-C15E6F85DE2C}" destId="{A35024C1-25DD-4A8B-8E16-B8C8A2A3838D}" srcOrd="0" destOrd="0" presId="urn:microsoft.com/office/officeart/2005/8/layout/lProcess2"/>
    <dgm:cxn modelId="{20771D63-8120-4FEE-8C81-6DCC5C5CE6EA}" type="presOf" srcId="{F9DF3A0E-A850-422B-98E8-217894D45977}" destId="{A73FBD4C-E107-462C-9F3B-FDE3CD7B90B7}" srcOrd="0" destOrd="0" presId="urn:microsoft.com/office/officeart/2005/8/layout/lProcess2"/>
    <dgm:cxn modelId="{2F7A38BF-BBA4-446E-BC93-86FCD5216E0A}" type="presOf" srcId="{7D44FF35-2E7D-431B-BA55-01A1EF641BFA}" destId="{3B657882-35E5-4E42-B51A-5A70DD44CE1D}" srcOrd="0" destOrd="0" presId="urn:microsoft.com/office/officeart/2005/8/layout/lProcess2"/>
    <dgm:cxn modelId="{CDA2BBE1-5380-4C97-8EBB-A11ED39C53FC}" type="presOf" srcId="{B507A06E-26D9-4D57-B2ED-D0544A05B57A}" destId="{BAB53321-292B-449A-B3A6-884A092B0637}" srcOrd="0" destOrd="0" presId="urn:microsoft.com/office/officeart/2005/8/layout/lProcess2"/>
    <dgm:cxn modelId="{9A8C67BB-7521-4644-9389-C9FDBB13F14C}" srcId="{11B33C5B-11F1-4121-BA0C-AA2AB1B42D42}" destId="{EB3D7FEE-58AE-43E0-B69E-F5D3323E4DE9}" srcOrd="1" destOrd="0" parTransId="{9194BC4C-D82E-431F-A6C3-736EE1463A88}" sibTransId="{EA156EB9-C87C-48F0-88BB-CA1C9A83487E}"/>
    <dgm:cxn modelId="{B8BC99E7-072C-43D9-80B4-0F5782B3391F}" type="presOf" srcId="{11B33C5B-11F1-4121-BA0C-AA2AB1B42D42}" destId="{B8AA0B44-EE08-41E5-8F4B-F1050D806505}" srcOrd="0" destOrd="0" presId="urn:microsoft.com/office/officeart/2005/8/layout/lProcess2"/>
    <dgm:cxn modelId="{957DA03B-4921-463E-9D75-C2CC33BC8B70}" type="presOf" srcId="{11B33C5B-11F1-4121-BA0C-AA2AB1B42D42}" destId="{7CCF6C7D-F869-436D-A91B-257879E62036}" srcOrd="1" destOrd="0" presId="urn:microsoft.com/office/officeart/2005/8/layout/lProcess2"/>
    <dgm:cxn modelId="{723B5D64-16DB-4D6E-8BF9-A1BF2C76218B}" type="presOf" srcId="{7D44FF35-2E7D-431B-BA55-01A1EF641BFA}" destId="{99B6C1B7-A81A-45F5-8B9D-80B77656DE1B}" srcOrd="1" destOrd="0" presId="urn:microsoft.com/office/officeart/2005/8/layout/lProcess2"/>
    <dgm:cxn modelId="{B68125F1-3DEC-4B7D-8696-CC2EB3748F96}" type="presOf" srcId="{780BF6A9-AE96-42F3-B01A-95DC0789AAE8}" destId="{A329E9E6-D935-4ACC-B451-F5BC64FBE67A}" srcOrd="1" destOrd="0" presId="urn:microsoft.com/office/officeart/2005/8/layout/lProcess2"/>
    <dgm:cxn modelId="{D2B738E7-7C54-410B-AEBC-19660F21D89E}" type="presOf" srcId="{74C3D1C2-5A23-44E1-B471-BFF4C29963E4}" destId="{065D8570-A752-4338-9C40-A99153AABD6D}" srcOrd="0" destOrd="0" presId="urn:microsoft.com/office/officeart/2005/8/layout/lProcess2"/>
    <dgm:cxn modelId="{8313C1D0-4C7B-483E-B457-5DCE0668A07E}" srcId="{F9DF3A0E-A850-422B-98E8-217894D45977}" destId="{7D44FF35-2E7D-431B-BA55-01A1EF641BFA}" srcOrd="0" destOrd="0" parTransId="{9ACC87F3-D6D2-422D-8D96-D12B2AF4391A}" sibTransId="{2CDF4DEA-6A68-4270-9833-4F1665D52FA5}"/>
    <dgm:cxn modelId="{1B45AF2E-A959-46EC-A08C-F9BBDC2D4A76}" srcId="{780BF6A9-AE96-42F3-B01A-95DC0789AAE8}" destId="{98D41E09-52F8-4C84-B88E-525648E494A5}" srcOrd="0" destOrd="0" parTransId="{686E5CA4-7071-4C27-80E0-B6C93E2EEB38}" sibTransId="{6EAED920-632D-42C9-BB8B-AF94D079B283}"/>
    <dgm:cxn modelId="{9545E6FC-2955-4163-948B-7B03E32BB690}" srcId="{11B33C5B-11F1-4121-BA0C-AA2AB1B42D42}" destId="{74C3D1C2-5A23-44E1-B471-BFF4C29963E4}" srcOrd="0" destOrd="0" parTransId="{451EFABE-E9F4-4209-9998-735F48BB044B}" sibTransId="{34C1B143-BFA1-4B7D-A713-D08B7B141241}"/>
    <dgm:cxn modelId="{D75D257C-32F2-40C1-8812-315AE394F260}" srcId="{7D44FF35-2E7D-431B-BA55-01A1EF641BFA}" destId="{C005945D-9C7E-4A16-91EA-C15E6F85DE2C}" srcOrd="1" destOrd="0" parTransId="{CC434F22-8B37-4BBC-A70D-44BBC4D615E7}" sibTransId="{05859070-687A-4206-86DC-F8EAF8D69B1B}"/>
    <dgm:cxn modelId="{55C5B369-2744-45DF-9102-7276159D0C20}" type="presOf" srcId="{98D41E09-52F8-4C84-B88E-525648E494A5}" destId="{E7E970FF-81C7-4644-8025-61DAE19BBAC8}" srcOrd="0" destOrd="0" presId="urn:microsoft.com/office/officeart/2005/8/layout/lProcess2"/>
    <dgm:cxn modelId="{4EA7C17F-9E37-43B0-B12A-BFFEA625DC95}" type="presOf" srcId="{780BF6A9-AE96-42F3-B01A-95DC0789AAE8}" destId="{75780186-99F3-4AF0-9A32-2C651B4932E4}" srcOrd="0" destOrd="0" presId="urn:microsoft.com/office/officeart/2005/8/layout/lProcess2"/>
    <dgm:cxn modelId="{9913B47A-2B2D-4307-8961-8685210FF81D}" srcId="{F9DF3A0E-A850-422B-98E8-217894D45977}" destId="{11B33C5B-11F1-4121-BA0C-AA2AB1B42D42}" srcOrd="2" destOrd="0" parTransId="{C8166E8D-E1FB-42DE-8D6F-599C62D88B24}" sibTransId="{CA4E90E4-12CB-4E9F-A7D6-DCB48FC45643}"/>
    <dgm:cxn modelId="{D4CD9A1B-DE49-4770-9B65-D2A7FC9C7B12}" type="presOf" srcId="{EB3D7FEE-58AE-43E0-B69E-F5D3323E4DE9}" destId="{6964664C-790D-4889-812E-DFC58FCEB89F}" srcOrd="0" destOrd="0" presId="urn:microsoft.com/office/officeart/2005/8/layout/lProcess2"/>
    <dgm:cxn modelId="{BC8568AB-2BCD-48E3-B5D7-8732851DB428}" type="presParOf" srcId="{A73FBD4C-E107-462C-9F3B-FDE3CD7B90B7}" destId="{E8802896-8E80-4BE5-AA70-4BA2C05324BD}" srcOrd="0" destOrd="0" presId="urn:microsoft.com/office/officeart/2005/8/layout/lProcess2"/>
    <dgm:cxn modelId="{4A8D7E9E-D312-4908-B800-8C2D95F5C359}" type="presParOf" srcId="{E8802896-8E80-4BE5-AA70-4BA2C05324BD}" destId="{3B657882-35E5-4E42-B51A-5A70DD44CE1D}" srcOrd="0" destOrd="0" presId="urn:microsoft.com/office/officeart/2005/8/layout/lProcess2"/>
    <dgm:cxn modelId="{915C00CE-FE38-451A-88B8-BDBEA04E07BC}" type="presParOf" srcId="{E8802896-8E80-4BE5-AA70-4BA2C05324BD}" destId="{99B6C1B7-A81A-45F5-8B9D-80B77656DE1B}" srcOrd="1" destOrd="0" presId="urn:microsoft.com/office/officeart/2005/8/layout/lProcess2"/>
    <dgm:cxn modelId="{25B97CA1-CE29-4C35-807F-229B4C9975DE}" type="presParOf" srcId="{E8802896-8E80-4BE5-AA70-4BA2C05324BD}" destId="{691210FC-8927-463C-9436-1C0D95FC9122}" srcOrd="2" destOrd="0" presId="urn:microsoft.com/office/officeart/2005/8/layout/lProcess2"/>
    <dgm:cxn modelId="{5E026AA2-747C-4C90-BF98-8ECFEFF54207}" type="presParOf" srcId="{691210FC-8927-463C-9436-1C0D95FC9122}" destId="{8AA20BCE-AC66-4CF6-9942-F32526CC8557}" srcOrd="0" destOrd="0" presId="urn:microsoft.com/office/officeart/2005/8/layout/lProcess2"/>
    <dgm:cxn modelId="{448C39D5-FC65-4B3D-BB34-ED1E35A680A3}" type="presParOf" srcId="{8AA20BCE-AC66-4CF6-9942-F32526CC8557}" destId="{BAB53321-292B-449A-B3A6-884A092B0637}" srcOrd="0" destOrd="0" presId="urn:microsoft.com/office/officeart/2005/8/layout/lProcess2"/>
    <dgm:cxn modelId="{F08049FC-73A0-49E7-88CE-B9D20A96FC82}" type="presParOf" srcId="{8AA20BCE-AC66-4CF6-9942-F32526CC8557}" destId="{30382F86-C912-4016-B70D-C286A2D42DDA}" srcOrd="1" destOrd="0" presId="urn:microsoft.com/office/officeart/2005/8/layout/lProcess2"/>
    <dgm:cxn modelId="{45E55F34-AE6F-4E64-B252-FE729C9537BF}" type="presParOf" srcId="{8AA20BCE-AC66-4CF6-9942-F32526CC8557}" destId="{A35024C1-25DD-4A8B-8E16-B8C8A2A3838D}" srcOrd="2" destOrd="0" presId="urn:microsoft.com/office/officeart/2005/8/layout/lProcess2"/>
    <dgm:cxn modelId="{9D4612CA-C95F-4D97-BC0F-DADCAB518FFE}" type="presParOf" srcId="{A73FBD4C-E107-462C-9F3B-FDE3CD7B90B7}" destId="{9D2A9172-8C05-4502-97A5-8F3DA7B1A48F}" srcOrd="1" destOrd="0" presId="urn:microsoft.com/office/officeart/2005/8/layout/lProcess2"/>
    <dgm:cxn modelId="{B55C7EA8-064B-4F4F-AD93-4EB8582416CC}" type="presParOf" srcId="{A73FBD4C-E107-462C-9F3B-FDE3CD7B90B7}" destId="{2F12D9EA-A030-40E8-9349-5FFAE1B00F06}" srcOrd="2" destOrd="0" presId="urn:microsoft.com/office/officeart/2005/8/layout/lProcess2"/>
    <dgm:cxn modelId="{58253097-652B-43DC-BD45-7449EB3A81AC}" type="presParOf" srcId="{2F12D9EA-A030-40E8-9349-5FFAE1B00F06}" destId="{75780186-99F3-4AF0-9A32-2C651B4932E4}" srcOrd="0" destOrd="0" presId="urn:microsoft.com/office/officeart/2005/8/layout/lProcess2"/>
    <dgm:cxn modelId="{28EB81DE-5E3E-48EB-AF2A-37A836231737}" type="presParOf" srcId="{2F12D9EA-A030-40E8-9349-5FFAE1B00F06}" destId="{A329E9E6-D935-4ACC-B451-F5BC64FBE67A}" srcOrd="1" destOrd="0" presId="urn:microsoft.com/office/officeart/2005/8/layout/lProcess2"/>
    <dgm:cxn modelId="{9AF4EF54-EF44-47C3-87D4-6EBBDAF1B25C}" type="presParOf" srcId="{2F12D9EA-A030-40E8-9349-5FFAE1B00F06}" destId="{D3F8CBE0-F727-40DE-A734-290B77BA750A}" srcOrd="2" destOrd="0" presId="urn:microsoft.com/office/officeart/2005/8/layout/lProcess2"/>
    <dgm:cxn modelId="{B9DFE78B-6C43-4EAD-9E23-26EF4744F1FC}" type="presParOf" srcId="{D3F8CBE0-F727-40DE-A734-290B77BA750A}" destId="{8A03A3F4-D94F-46BB-AC5E-7FA6009276C6}" srcOrd="0" destOrd="0" presId="urn:microsoft.com/office/officeart/2005/8/layout/lProcess2"/>
    <dgm:cxn modelId="{905B2CF9-5C34-4FBB-AC8A-BA41F8A0D47D}" type="presParOf" srcId="{8A03A3F4-D94F-46BB-AC5E-7FA6009276C6}" destId="{E7E970FF-81C7-4644-8025-61DAE19BBAC8}" srcOrd="0" destOrd="0" presId="urn:microsoft.com/office/officeart/2005/8/layout/lProcess2"/>
    <dgm:cxn modelId="{0225BFD0-AC62-4245-8103-8E25792A5808}" type="presParOf" srcId="{A73FBD4C-E107-462C-9F3B-FDE3CD7B90B7}" destId="{671AA51A-F175-4BED-B0CB-978DCA1A02DF}" srcOrd="3" destOrd="0" presId="urn:microsoft.com/office/officeart/2005/8/layout/lProcess2"/>
    <dgm:cxn modelId="{9944EBFD-EA52-4B8B-8510-8C52E09E1E0C}" type="presParOf" srcId="{A73FBD4C-E107-462C-9F3B-FDE3CD7B90B7}" destId="{DFB0FFAD-42DD-4D5E-AAE5-EDF3491754C4}" srcOrd="4" destOrd="0" presId="urn:microsoft.com/office/officeart/2005/8/layout/lProcess2"/>
    <dgm:cxn modelId="{F253F663-8D02-4522-8C49-C5B11E4BEE0D}" type="presParOf" srcId="{DFB0FFAD-42DD-4D5E-AAE5-EDF3491754C4}" destId="{B8AA0B44-EE08-41E5-8F4B-F1050D806505}" srcOrd="0" destOrd="0" presId="urn:microsoft.com/office/officeart/2005/8/layout/lProcess2"/>
    <dgm:cxn modelId="{5DB45BDD-5456-4A7F-8DE1-541F203D81F7}" type="presParOf" srcId="{DFB0FFAD-42DD-4D5E-AAE5-EDF3491754C4}" destId="{7CCF6C7D-F869-436D-A91B-257879E62036}" srcOrd="1" destOrd="0" presId="urn:microsoft.com/office/officeart/2005/8/layout/lProcess2"/>
    <dgm:cxn modelId="{560CBA87-2ADC-47E8-990E-DCA91ECD80A5}" type="presParOf" srcId="{DFB0FFAD-42DD-4D5E-AAE5-EDF3491754C4}" destId="{9A842C73-296E-4B59-8E2E-0396893C22C0}" srcOrd="2" destOrd="0" presId="urn:microsoft.com/office/officeart/2005/8/layout/lProcess2"/>
    <dgm:cxn modelId="{2F626D58-C511-4178-BF96-CDE981D09C16}" type="presParOf" srcId="{9A842C73-296E-4B59-8E2E-0396893C22C0}" destId="{854EA5FA-9572-4A01-90C1-238753CE57C7}" srcOrd="0" destOrd="0" presId="urn:microsoft.com/office/officeart/2005/8/layout/lProcess2"/>
    <dgm:cxn modelId="{2738251C-4C06-48BD-87C5-D3BAE78D1CFE}" type="presParOf" srcId="{854EA5FA-9572-4A01-90C1-238753CE57C7}" destId="{065D8570-A752-4338-9C40-A99153AABD6D}" srcOrd="0" destOrd="0" presId="urn:microsoft.com/office/officeart/2005/8/layout/lProcess2"/>
    <dgm:cxn modelId="{E355555B-7C3E-4803-A79B-C9639ECF5DCA}" type="presParOf" srcId="{854EA5FA-9572-4A01-90C1-238753CE57C7}" destId="{54493166-63C9-4BFF-A85D-C35CF3B75CA3}" srcOrd="1" destOrd="0" presId="urn:microsoft.com/office/officeart/2005/8/layout/lProcess2"/>
    <dgm:cxn modelId="{2FD3B412-A937-481C-A8D6-238DA40D1962}" type="presParOf" srcId="{854EA5FA-9572-4A01-90C1-238753CE57C7}" destId="{6964664C-790D-4889-812E-DFC58FCEB89F}" srcOrd="2" destOrd="0" presId="urn:microsoft.com/office/officeart/2005/8/layout/lProcess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D99DFF-AA12-4D7A-89A8-CBFF6A3FED3D}" type="doc">
      <dgm:prSet loTypeId="urn:microsoft.com/office/officeart/2009/3/layout/StepUpProcess" loCatId="process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pt-BR"/>
        </a:p>
      </dgm:t>
    </dgm:pt>
    <dgm:pt modelId="{D23DD85E-5A2F-4A4E-958E-51EADBDB7DA0}">
      <dgm:prSet phldrT="[Texto]" custT="1"/>
      <dgm:spPr/>
      <dgm:t>
        <a:bodyPr/>
        <a:lstStyle/>
        <a:p>
          <a:r>
            <a:rPr lang="pt-BR" sz="2400" b="1" u="sng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Desafios</a:t>
          </a:r>
        </a:p>
        <a:p>
          <a:r>
            <a:rPr lang="pt-BR" sz="2400" dirty="0" smtClean="0">
              <a:latin typeface="Arial" pitchFamily="34" charset="0"/>
              <a:cs typeface="Arial" pitchFamily="34" charset="0"/>
            </a:rPr>
            <a:t>Atuar na Gestão do cuidado</a:t>
          </a:r>
          <a:endParaRPr lang="pt-BR" sz="2400" b="1" u="sng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AEE4B8E7-B3A8-4A5F-BC4A-AD138C8D0839}" type="parTrans" cxnId="{339FC406-7E1D-4826-8F98-D6C9D4A04E52}">
      <dgm:prSet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8DD4419F-F4B4-47CB-A5E1-ED3656FEB117}" type="sibTrans" cxnId="{339FC406-7E1D-4826-8F98-D6C9D4A04E52}">
      <dgm:prSet custT="1"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E83EAE32-CC72-4BFA-9D69-99F8230255CD}">
      <dgm:prSet phldrT="[Texto]" custT="1"/>
      <dgm:spPr/>
      <dgm:t>
        <a:bodyPr/>
        <a:lstStyle/>
        <a:p>
          <a:r>
            <a:rPr lang="pt-BR" sz="2400" b="1" u="sng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enfermagem</a:t>
          </a:r>
        </a:p>
        <a:p>
          <a:r>
            <a:rPr lang="pt-BR" sz="2400" dirty="0" smtClean="0">
              <a:latin typeface="Arial" pitchFamily="34" charset="0"/>
              <a:cs typeface="Arial" pitchFamily="34" charset="0"/>
            </a:rPr>
            <a:t>Estabelecer autonomia, competência e responsabilidade</a:t>
          </a:r>
          <a:endParaRPr lang="pt-BR" sz="2400" b="1" u="sng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3ACBE8A1-9985-42F4-8D49-D13DF0EC57E9}" type="parTrans" cxnId="{15A925E0-E225-4001-A4B6-6A1EBBFE590B}">
      <dgm:prSet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1F73F7BE-F4C6-4B22-AB46-A7120C611495}" type="sibTrans" cxnId="{15A925E0-E225-4001-A4B6-6A1EBBFE590B}">
      <dgm:prSet custT="1"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2E19359E-1C9D-415E-80EE-7F5597054D8B}">
      <dgm:prSet phldrT="[Texto]" custT="1"/>
      <dgm:spPr/>
      <dgm:t>
        <a:bodyPr/>
        <a:lstStyle/>
        <a:p>
          <a:r>
            <a:rPr lang="pt-BR" sz="2400" b="1" u="sng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Sul- Mato-grossense</a:t>
          </a:r>
        </a:p>
        <a:p>
          <a:r>
            <a:rPr lang="pt-BR" sz="2400" b="1" u="sng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pt-BR" sz="2400" dirty="0" smtClean="0">
              <a:latin typeface="Arial" pitchFamily="34" charset="0"/>
              <a:cs typeface="Arial" pitchFamily="34" charset="0"/>
            </a:rPr>
            <a:t>Promover a atuação multiprofissional </a:t>
          </a:r>
          <a:endParaRPr lang="pt-BR" sz="2400" b="1" u="sng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214D8784-05BB-4AD0-AF96-D445170752D2}" type="parTrans" cxnId="{B53D2D37-AC18-4CA2-9152-1AE9CBE650F2}">
      <dgm:prSet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5EEDF323-A2BA-49E8-A32D-D8757B5CC64D}" type="sibTrans" cxnId="{B53D2D37-AC18-4CA2-9152-1AE9CBE650F2}">
      <dgm:prSet/>
      <dgm:spPr/>
      <dgm:t>
        <a:bodyPr/>
        <a:lstStyle/>
        <a:p>
          <a:endParaRPr lang="pt-BR" sz="2400">
            <a:latin typeface="Arial" pitchFamily="34" charset="0"/>
            <a:cs typeface="Arial" pitchFamily="34" charset="0"/>
          </a:endParaRPr>
        </a:p>
      </dgm:t>
    </dgm:pt>
    <dgm:pt modelId="{B8664CF4-8DF3-44AB-B1F9-4358C4D8FC0C}" type="pres">
      <dgm:prSet presAssocID="{81D99DFF-AA12-4D7A-89A8-CBFF6A3FED3D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8D92F352-FFFE-4D63-BE17-1F0C6E0618A9}" type="pres">
      <dgm:prSet presAssocID="{D23DD85E-5A2F-4A4E-958E-51EADBDB7DA0}" presName="composite" presStyleCnt="0"/>
      <dgm:spPr/>
    </dgm:pt>
    <dgm:pt modelId="{673B6EEF-1860-4E23-BC98-86E5C3296F87}" type="pres">
      <dgm:prSet presAssocID="{D23DD85E-5A2F-4A4E-958E-51EADBDB7DA0}" presName="LShape" presStyleLbl="alignNode1" presStyleIdx="0" presStyleCnt="5"/>
      <dgm:spPr/>
    </dgm:pt>
    <dgm:pt modelId="{250D7AE4-AE5B-42C3-8D06-E4A9CFB291DC}" type="pres">
      <dgm:prSet presAssocID="{D23DD85E-5A2F-4A4E-958E-51EADBDB7DA0}" presName="ParentText" presStyleLbl="revTx" presStyleIdx="0" presStyleCnt="3" custScaleX="955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D4993AC-0AB7-42B1-939A-BEC0F741CD58}" type="pres">
      <dgm:prSet presAssocID="{D23DD85E-5A2F-4A4E-958E-51EADBDB7DA0}" presName="Triangle" presStyleLbl="alignNode1" presStyleIdx="1" presStyleCnt="5"/>
      <dgm:spPr/>
    </dgm:pt>
    <dgm:pt modelId="{FCDEEA12-FB2A-4DA3-9B14-6E16E4BABB1E}" type="pres">
      <dgm:prSet presAssocID="{8DD4419F-F4B4-47CB-A5E1-ED3656FEB117}" presName="sibTrans" presStyleCnt="0"/>
      <dgm:spPr/>
    </dgm:pt>
    <dgm:pt modelId="{9CF42438-11F7-4E05-B984-BB98DEE803D9}" type="pres">
      <dgm:prSet presAssocID="{8DD4419F-F4B4-47CB-A5E1-ED3656FEB117}" presName="space" presStyleCnt="0"/>
      <dgm:spPr/>
    </dgm:pt>
    <dgm:pt modelId="{B2653BC5-9083-4705-8A93-3AE8C6DF5D06}" type="pres">
      <dgm:prSet presAssocID="{E83EAE32-CC72-4BFA-9D69-99F8230255CD}" presName="composite" presStyleCnt="0"/>
      <dgm:spPr/>
    </dgm:pt>
    <dgm:pt modelId="{8E9A7013-F0C5-4A18-8605-9F22F211CF8B}" type="pres">
      <dgm:prSet presAssocID="{E83EAE32-CC72-4BFA-9D69-99F8230255CD}" presName="LShape" presStyleLbl="alignNode1" presStyleIdx="2" presStyleCnt="5"/>
      <dgm:spPr/>
    </dgm:pt>
    <dgm:pt modelId="{61217E5F-0BFE-4C23-A701-F37AE49A52A1}" type="pres">
      <dgm:prSet presAssocID="{E83EAE32-CC72-4BFA-9D69-99F8230255CD}" presName="ParentText" presStyleLbl="revTx" presStyleIdx="1" presStyleCnt="3" custScaleX="113145" custLinFactNeighborX="59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83EA72D-FA5B-4331-ADB2-E2C3F1120EB2}" type="pres">
      <dgm:prSet presAssocID="{E83EAE32-CC72-4BFA-9D69-99F8230255CD}" presName="Triangle" presStyleLbl="alignNode1" presStyleIdx="3" presStyleCnt="5"/>
      <dgm:spPr/>
    </dgm:pt>
    <dgm:pt modelId="{2B8B116C-3083-4DEC-9777-43267B581388}" type="pres">
      <dgm:prSet presAssocID="{1F73F7BE-F4C6-4B22-AB46-A7120C611495}" presName="sibTrans" presStyleCnt="0"/>
      <dgm:spPr/>
    </dgm:pt>
    <dgm:pt modelId="{2AB83868-1594-42C9-8794-CE6AF84074DD}" type="pres">
      <dgm:prSet presAssocID="{1F73F7BE-F4C6-4B22-AB46-A7120C611495}" presName="space" presStyleCnt="0"/>
      <dgm:spPr/>
    </dgm:pt>
    <dgm:pt modelId="{22A9DD76-A837-44E5-87D7-1DDB2CE0CF08}" type="pres">
      <dgm:prSet presAssocID="{2E19359E-1C9D-415E-80EE-7F5597054D8B}" presName="composite" presStyleCnt="0"/>
      <dgm:spPr/>
    </dgm:pt>
    <dgm:pt modelId="{C8D316D0-A47C-4C5A-9AD4-47EC27C57646}" type="pres">
      <dgm:prSet presAssocID="{2E19359E-1C9D-415E-80EE-7F5597054D8B}" presName="LShape" presStyleLbl="alignNode1" presStyleIdx="4" presStyleCnt="5"/>
      <dgm:spPr/>
    </dgm:pt>
    <dgm:pt modelId="{18E78918-DBE0-4A64-BE95-C3327B8FF88C}" type="pres">
      <dgm:prSet presAssocID="{2E19359E-1C9D-415E-80EE-7F5597054D8B}" presName="ParentText" presStyleLbl="revTx" presStyleIdx="2" presStyleCnt="3" custScaleX="96648" custLinFactNeighborX="20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ACFDA2F-F30A-48EF-8395-EEECB535CF1E}" type="presOf" srcId="{D23DD85E-5A2F-4A4E-958E-51EADBDB7DA0}" destId="{250D7AE4-AE5B-42C3-8D06-E4A9CFB291DC}" srcOrd="0" destOrd="0" presId="urn:microsoft.com/office/officeart/2009/3/layout/StepUpProcess"/>
    <dgm:cxn modelId="{44238D62-705F-4916-84F2-FCDA430625FE}" type="presOf" srcId="{81D99DFF-AA12-4D7A-89A8-CBFF6A3FED3D}" destId="{B8664CF4-8DF3-44AB-B1F9-4358C4D8FC0C}" srcOrd="0" destOrd="0" presId="urn:microsoft.com/office/officeart/2009/3/layout/StepUpProcess"/>
    <dgm:cxn modelId="{C4FE145F-F6D4-41C7-BB3B-FF4DD84FE081}" type="presOf" srcId="{E83EAE32-CC72-4BFA-9D69-99F8230255CD}" destId="{61217E5F-0BFE-4C23-A701-F37AE49A52A1}" srcOrd="0" destOrd="0" presId="urn:microsoft.com/office/officeart/2009/3/layout/StepUpProcess"/>
    <dgm:cxn modelId="{15A925E0-E225-4001-A4B6-6A1EBBFE590B}" srcId="{81D99DFF-AA12-4D7A-89A8-CBFF6A3FED3D}" destId="{E83EAE32-CC72-4BFA-9D69-99F8230255CD}" srcOrd="1" destOrd="0" parTransId="{3ACBE8A1-9985-42F4-8D49-D13DF0EC57E9}" sibTransId="{1F73F7BE-F4C6-4B22-AB46-A7120C611495}"/>
    <dgm:cxn modelId="{4049A886-78E4-4A63-8459-CB760541A1AE}" type="presOf" srcId="{2E19359E-1C9D-415E-80EE-7F5597054D8B}" destId="{18E78918-DBE0-4A64-BE95-C3327B8FF88C}" srcOrd="0" destOrd="0" presId="urn:microsoft.com/office/officeart/2009/3/layout/StepUpProcess"/>
    <dgm:cxn modelId="{B53D2D37-AC18-4CA2-9152-1AE9CBE650F2}" srcId="{81D99DFF-AA12-4D7A-89A8-CBFF6A3FED3D}" destId="{2E19359E-1C9D-415E-80EE-7F5597054D8B}" srcOrd="2" destOrd="0" parTransId="{214D8784-05BB-4AD0-AF96-D445170752D2}" sibTransId="{5EEDF323-A2BA-49E8-A32D-D8757B5CC64D}"/>
    <dgm:cxn modelId="{339FC406-7E1D-4826-8F98-D6C9D4A04E52}" srcId="{81D99DFF-AA12-4D7A-89A8-CBFF6A3FED3D}" destId="{D23DD85E-5A2F-4A4E-958E-51EADBDB7DA0}" srcOrd="0" destOrd="0" parTransId="{AEE4B8E7-B3A8-4A5F-BC4A-AD138C8D0839}" sibTransId="{8DD4419F-F4B4-47CB-A5E1-ED3656FEB117}"/>
    <dgm:cxn modelId="{CE2E33F4-3432-47AB-8003-AFDFB9A564B8}" type="presParOf" srcId="{B8664CF4-8DF3-44AB-B1F9-4358C4D8FC0C}" destId="{8D92F352-FFFE-4D63-BE17-1F0C6E0618A9}" srcOrd="0" destOrd="0" presId="urn:microsoft.com/office/officeart/2009/3/layout/StepUpProcess"/>
    <dgm:cxn modelId="{6EA0F703-522C-42CA-9BB8-1C9680D54CF4}" type="presParOf" srcId="{8D92F352-FFFE-4D63-BE17-1F0C6E0618A9}" destId="{673B6EEF-1860-4E23-BC98-86E5C3296F87}" srcOrd="0" destOrd="0" presId="urn:microsoft.com/office/officeart/2009/3/layout/StepUpProcess"/>
    <dgm:cxn modelId="{2F142BC3-A996-44DC-AADB-11F118CCC5EA}" type="presParOf" srcId="{8D92F352-FFFE-4D63-BE17-1F0C6E0618A9}" destId="{250D7AE4-AE5B-42C3-8D06-E4A9CFB291DC}" srcOrd="1" destOrd="0" presId="urn:microsoft.com/office/officeart/2009/3/layout/StepUpProcess"/>
    <dgm:cxn modelId="{74227A89-EFD6-476C-8F62-031405C9D976}" type="presParOf" srcId="{8D92F352-FFFE-4D63-BE17-1F0C6E0618A9}" destId="{9D4993AC-0AB7-42B1-939A-BEC0F741CD58}" srcOrd="2" destOrd="0" presId="urn:microsoft.com/office/officeart/2009/3/layout/StepUpProcess"/>
    <dgm:cxn modelId="{A6C42FAD-CFAF-431B-89E3-BA48FA650086}" type="presParOf" srcId="{B8664CF4-8DF3-44AB-B1F9-4358C4D8FC0C}" destId="{FCDEEA12-FB2A-4DA3-9B14-6E16E4BABB1E}" srcOrd="1" destOrd="0" presId="urn:microsoft.com/office/officeart/2009/3/layout/StepUpProcess"/>
    <dgm:cxn modelId="{E99BF517-D421-477E-B307-2FEBFC0B45E4}" type="presParOf" srcId="{FCDEEA12-FB2A-4DA3-9B14-6E16E4BABB1E}" destId="{9CF42438-11F7-4E05-B984-BB98DEE803D9}" srcOrd="0" destOrd="0" presId="urn:microsoft.com/office/officeart/2009/3/layout/StepUpProcess"/>
    <dgm:cxn modelId="{A319072F-EBB1-4C5F-80D4-611A844E1BD6}" type="presParOf" srcId="{B8664CF4-8DF3-44AB-B1F9-4358C4D8FC0C}" destId="{B2653BC5-9083-4705-8A93-3AE8C6DF5D06}" srcOrd="2" destOrd="0" presId="urn:microsoft.com/office/officeart/2009/3/layout/StepUpProcess"/>
    <dgm:cxn modelId="{5F9EAAAD-CFB6-4D4D-83B2-917A170F703B}" type="presParOf" srcId="{B2653BC5-9083-4705-8A93-3AE8C6DF5D06}" destId="{8E9A7013-F0C5-4A18-8605-9F22F211CF8B}" srcOrd="0" destOrd="0" presId="urn:microsoft.com/office/officeart/2009/3/layout/StepUpProcess"/>
    <dgm:cxn modelId="{6EAF77BB-F1AC-43C7-8BA6-361F23DA378E}" type="presParOf" srcId="{B2653BC5-9083-4705-8A93-3AE8C6DF5D06}" destId="{61217E5F-0BFE-4C23-A701-F37AE49A52A1}" srcOrd="1" destOrd="0" presId="urn:microsoft.com/office/officeart/2009/3/layout/StepUpProcess"/>
    <dgm:cxn modelId="{61E58347-4554-4DAE-BF06-F63F955FD085}" type="presParOf" srcId="{B2653BC5-9083-4705-8A93-3AE8C6DF5D06}" destId="{783EA72D-FA5B-4331-ADB2-E2C3F1120EB2}" srcOrd="2" destOrd="0" presId="urn:microsoft.com/office/officeart/2009/3/layout/StepUpProcess"/>
    <dgm:cxn modelId="{9A9305E4-CD79-43FA-BCAB-4717FE9DC586}" type="presParOf" srcId="{B8664CF4-8DF3-44AB-B1F9-4358C4D8FC0C}" destId="{2B8B116C-3083-4DEC-9777-43267B581388}" srcOrd="3" destOrd="0" presId="urn:microsoft.com/office/officeart/2009/3/layout/StepUpProcess"/>
    <dgm:cxn modelId="{1A3822C6-A567-447D-9167-D43E2603796A}" type="presParOf" srcId="{2B8B116C-3083-4DEC-9777-43267B581388}" destId="{2AB83868-1594-42C9-8794-CE6AF84074DD}" srcOrd="0" destOrd="0" presId="urn:microsoft.com/office/officeart/2009/3/layout/StepUpProcess"/>
    <dgm:cxn modelId="{7D20B118-B6BD-49FC-94F5-7AA80A66BAB7}" type="presParOf" srcId="{B8664CF4-8DF3-44AB-B1F9-4358C4D8FC0C}" destId="{22A9DD76-A837-44E5-87D7-1DDB2CE0CF08}" srcOrd="4" destOrd="0" presId="urn:microsoft.com/office/officeart/2009/3/layout/StepUpProcess"/>
    <dgm:cxn modelId="{A0FAC18B-74C8-4B9E-A224-6B17C553D757}" type="presParOf" srcId="{22A9DD76-A837-44E5-87D7-1DDB2CE0CF08}" destId="{C8D316D0-A47C-4C5A-9AD4-47EC27C57646}" srcOrd="0" destOrd="0" presId="urn:microsoft.com/office/officeart/2009/3/layout/StepUpProcess"/>
    <dgm:cxn modelId="{5818EAD8-58E2-40C3-9BF9-559C6293FB11}" type="presParOf" srcId="{22A9DD76-A837-44E5-87D7-1DDB2CE0CF08}" destId="{18E78918-DBE0-4A64-BE95-C3327B8FF88C}" srcOrd="1" destOrd="0" presId="urn:microsoft.com/office/officeart/2009/3/layout/StepUpProcess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C73388-1CAA-4ECD-A245-7BAB3FCACC22}">
      <dsp:nvSpPr>
        <dsp:cNvPr id="0" name=""/>
        <dsp:cNvSpPr/>
      </dsp:nvSpPr>
      <dsp:spPr>
        <a:xfrm>
          <a:off x="7446" y="2180"/>
          <a:ext cx="8550978" cy="14077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latin typeface="Arial" pitchFamily="34" charset="0"/>
              <a:cs typeface="Arial" pitchFamily="34" charset="0"/>
            </a:rPr>
            <a:t>Portaria n. 3390 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latin typeface="Arial" pitchFamily="34" charset="0"/>
              <a:cs typeface="Arial" pitchFamily="34" charset="0"/>
            </a:rPr>
            <a:t>Politica Nacional de Atenção Hospitalar</a:t>
          </a:r>
          <a:endParaRPr lang="pt-BR" sz="2400" kern="1200" dirty="0">
            <a:latin typeface="Arial" pitchFamily="34" charset="0"/>
            <a:cs typeface="Arial" pitchFamily="34" charset="0"/>
          </a:endParaRPr>
        </a:p>
      </dsp:txBody>
      <dsp:txXfrm>
        <a:off x="48677" y="43411"/>
        <a:ext cx="8468516" cy="1325271"/>
      </dsp:txXfrm>
    </dsp:sp>
    <dsp:sp modelId="{B1BB1911-BB04-4191-AF36-30249A538F80}">
      <dsp:nvSpPr>
        <dsp:cNvPr id="0" name=""/>
        <dsp:cNvSpPr/>
      </dsp:nvSpPr>
      <dsp:spPr>
        <a:xfrm>
          <a:off x="84802" y="1559114"/>
          <a:ext cx="4664045" cy="14077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latin typeface="Arial" pitchFamily="34" charset="0"/>
              <a:cs typeface="Arial" pitchFamily="34" charset="0"/>
            </a:rPr>
            <a:t>Assistência aos usuários com condições agudas ou crônicas</a:t>
          </a:r>
          <a:endParaRPr lang="pt-BR" sz="2400" kern="1200" dirty="0">
            <a:latin typeface="Arial" pitchFamily="34" charset="0"/>
            <a:cs typeface="Arial" pitchFamily="34" charset="0"/>
          </a:endParaRPr>
        </a:p>
      </dsp:txBody>
      <dsp:txXfrm>
        <a:off x="126033" y="1600345"/>
        <a:ext cx="4581583" cy="1325271"/>
      </dsp:txXfrm>
    </dsp:sp>
    <dsp:sp modelId="{1BFE1BAF-0DE0-4657-9D97-62307B1763AE}">
      <dsp:nvSpPr>
        <dsp:cNvPr id="0" name=""/>
        <dsp:cNvSpPr/>
      </dsp:nvSpPr>
      <dsp:spPr>
        <a:xfrm>
          <a:off x="15793" y="3116048"/>
          <a:ext cx="2191554" cy="14077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latin typeface="Arial" pitchFamily="34" charset="0"/>
              <a:cs typeface="Arial" pitchFamily="34" charset="0"/>
            </a:rPr>
            <a:t>Clinica ampliada</a:t>
          </a:r>
          <a:endParaRPr lang="pt-BR" sz="2400" kern="1200" dirty="0">
            <a:latin typeface="Arial" pitchFamily="34" charset="0"/>
            <a:cs typeface="Arial" pitchFamily="34" charset="0"/>
          </a:endParaRPr>
        </a:p>
      </dsp:txBody>
      <dsp:txXfrm>
        <a:off x="57024" y="3157279"/>
        <a:ext cx="2109092" cy="1325271"/>
      </dsp:txXfrm>
    </dsp:sp>
    <dsp:sp modelId="{F6BBAF15-7E20-4C4D-A963-86C3631268E1}">
      <dsp:nvSpPr>
        <dsp:cNvPr id="0" name=""/>
        <dsp:cNvSpPr/>
      </dsp:nvSpPr>
      <dsp:spPr>
        <a:xfrm>
          <a:off x="2732641" y="3116048"/>
          <a:ext cx="2809375" cy="14077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latin typeface="Arial" pitchFamily="34" charset="0"/>
              <a:cs typeface="Arial" pitchFamily="34" charset="0"/>
            </a:rPr>
            <a:t>Equipe multiprofissional</a:t>
          </a:r>
          <a:endParaRPr lang="pt-BR" sz="2400" kern="1200" dirty="0">
            <a:latin typeface="Arial" pitchFamily="34" charset="0"/>
            <a:cs typeface="Arial" pitchFamily="34" charset="0"/>
          </a:endParaRPr>
        </a:p>
      </dsp:txBody>
      <dsp:txXfrm>
        <a:off x="2773872" y="3157279"/>
        <a:ext cx="2726913" cy="1325271"/>
      </dsp:txXfrm>
    </dsp:sp>
    <dsp:sp modelId="{6E5C8A42-2071-412A-96F2-98B47FB3AA3C}">
      <dsp:nvSpPr>
        <dsp:cNvPr id="0" name=""/>
        <dsp:cNvSpPr/>
      </dsp:nvSpPr>
      <dsp:spPr>
        <a:xfrm>
          <a:off x="5045914" y="1559114"/>
          <a:ext cx="3257219" cy="14077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latin typeface="Arial" pitchFamily="34" charset="0"/>
              <a:cs typeface="Arial" pitchFamily="34" charset="0"/>
            </a:rPr>
            <a:t>Atendimento por demanda referenciada e espontânea</a:t>
          </a:r>
          <a:endParaRPr lang="pt-BR" sz="2400" kern="1200" dirty="0">
            <a:latin typeface="Arial" pitchFamily="34" charset="0"/>
            <a:cs typeface="Arial" pitchFamily="34" charset="0"/>
          </a:endParaRPr>
        </a:p>
      </dsp:txBody>
      <dsp:txXfrm>
        <a:off x="5087145" y="1600345"/>
        <a:ext cx="3174757" cy="1325271"/>
      </dsp:txXfrm>
    </dsp:sp>
    <dsp:sp modelId="{E90B1F0A-FB89-4B79-BE4F-BAC4BD71667E}">
      <dsp:nvSpPr>
        <dsp:cNvPr id="0" name=""/>
        <dsp:cNvSpPr/>
      </dsp:nvSpPr>
      <dsp:spPr>
        <a:xfrm>
          <a:off x="5825691" y="3116048"/>
          <a:ext cx="2191554" cy="14077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latin typeface="Arial" pitchFamily="34" charset="0"/>
              <a:cs typeface="Arial" pitchFamily="34" charset="0"/>
            </a:rPr>
            <a:t>Diretrizes terapêuticas</a:t>
          </a:r>
          <a:endParaRPr lang="pt-BR" sz="2400" kern="1200" dirty="0">
            <a:latin typeface="Arial" pitchFamily="34" charset="0"/>
            <a:cs typeface="Arial" pitchFamily="34" charset="0"/>
          </a:endParaRPr>
        </a:p>
      </dsp:txBody>
      <dsp:txXfrm>
        <a:off x="5866922" y="3157279"/>
        <a:ext cx="2109092" cy="13252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657882-35E5-4E42-B51A-5A70DD44CE1D}">
      <dsp:nvSpPr>
        <dsp:cNvPr id="0" name=""/>
        <dsp:cNvSpPr/>
      </dsp:nvSpPr>
      <dsp:spPr>
        <a:xfrm>
          <a:off x="1046" y="0"/>
          <a:ext cx="2719638" cy="4032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55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55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55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noProof="0" dirty="0" smtClean="0">
              <a:latin typeface="Arial" pitchFamily="34" charset="0"/>
              <a:cs typeface="Arial" pitchFamily="34" charset="0"/>
            </a:rPr>
            <a:t>Autonomia técnica</a:t>
          </a:r>
          <a:endParaRPr lang="pt-BR" sz="2400" kern="1200" noProof="0" dirty="0">
            <a:latin typeface="Arial" pitchFamily="34" charset="0"/>
            <a:cs typeface="Arial" pitchFamily="34" charset="0"/>
          </a:endParaRPr>
        </a:p>
      </dsp:txBody>
      <dsp:txXfrm>
        <a:off x="1046" y="0"/>
        <a:ext cx="2719638" cy="1209734"/>
      </dsp:txXfrm>
    </dsp:sp>
    <dsp:sp modelId="{BAB53321-292B-449A-B3A6-884A092B0637}">
      <dsp:nvSpPr>
        <dsp:cNvPr id="0" name=""/>
        <dsp:cNvSpPr/>
      </dsp:nvSpPr>
      <dsp:spPr>
        <a:xfrm>
          <a:off x="273009" y="1210915"/>
          <a:ext cx="2175710" cy="12158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noProof="0" dirty="0" smtClean="0">
              <a:latin typeface="Arial" pitchFamily="34" charset="0"/>
              <a:cs typeface="Arial" pitchFamily="34" charset="0"/>
            </a:rPr>
            <a:t>Articulação das ações</a:t>
          </a:r>
          <a:endParaRPr lang="pt-BR" sz="2400" kern="1200" noProof="0" dirty="0">
            <a:latin typeface="Arial" pitchFamily="34" charset="0"/>
            <a:cs typeface="Arial" pitchFamily="34" charset="0"/>
          </a:endParaRPr>
        </a:p>
      </dsp:txBody>
      <dsp:txXfrm>
        <a:off x="308620" y="1246526"/>
        <a:ext cx="2104488" cy="1144616"/>
      </dsp:txXfrm>
    </dsp:sp>
    <dsp:sp modelId="{A35024C1-25DD-4A8B-8E16-B8C8A2A3838D}">
      <dsp:nvSpPr>
        <dsp:cNvPr id="0" name=""/>
        <dsp:cNvSpPr/>
      </dsp:nvSpPr>
      <dsp:spPr>
        <a:xfrm>
          <a:off x="273009" y="2613806"/>
          <a:ext cx="2175710" cy="12158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144575"/>
                <a:satOff val="-3024"/>
                <a:lumOff val="16825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144575"/>
                <a:satOff val="-3024"/>
                <a:lumOff val="16825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144575"/>
                <a:satOff val="-3024"/>
                <a:lumOff val="1682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noProof="0" dirty="0" smtClean="0">
              <a:latin typeface="Arial" pitchFamily="34" charset="0"/>
              <a:cs typeface="Arial" pitchFamily="34" charset="0"/>
            </a:rPr>
            <a:t>Forma de tomar decisões </a:t>
          </a:r>
          <a:endParaRPr lang="pt-BR" sz="2400" kern="1200" noProof="0" dirty="0">
            <a:latin typeface="Arial" pitchFamily="34" charset="0"/>
            <a:cs typeface="Arial" pitchFamily="34" charset="0"/>
          </a:endParaRPr>
        </a:p>
      </dsp:txBody>
      <dsp:txXfrm>
        <a:off x="308620" y="2649417"/>
        <a:ext cx="2104488" cy="1144616"/>
      </dsp:txXfrm>
    </dsp:sp>
    <dsp:sp modelId="{75780186-99F3-4AF0-9A32-2C651B4932E4}">
      <dsp:nvSpPr>
        <dsp:cNvPr id="0" name=""/>
        <dsp:cNvSpPr/>
      </dsp:nvSpPr>
      <dsp:spPr>
        <a:xfrm>
          <a:off x="2924656" y="0"/>
          <a:ext cx="2719638" cy="4032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55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55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55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noProof="0" dirty="0" smtClean="0">
              <a:latin typeface="Arial" pitchFamily="34" charset="0"/>
              <a:cs typeface="Arial" pitchFamily="34" charset="0"/>
            </a:rPr>
            <a:t>Interdependência das atividades</a:t>
          </a:r>
          <a:endParaRPr lang="pt-BR" sz="2400" kern="1200" noProof="0" dirty="0">
            <a:latin typeface="Arial" pitchFamily="34" charset="0"/>
            <a:cs typeface="Arial" pitchFamily="34" charset="0"/>
          </a:endParaRPr>
        </a:p>
      </dsp:txBody>
      <dsp:txXfrm>
        <a:off x="2924656" y="0"/>
        <a:ext cx="2719638" cy="1209734"/>
      </dsp:txXfrm>
    </dsp:sp>
    <dsp:sp modelId="{E7E970FF-81C7-4644-8025-61DAE19BBAC8}">
      <dsp:nvSpPr>
        <dsp:cNvPr id="0" name=""/>
        <dsp:cNvSpPr/>
      </dsp:nvSpPr>
      <dsp:spPr>
        <a:xfrm>
          <a:off x="2954812" y="1209734"/>
          <a:ext cx="2659327" cy="26210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289150"/>
                <a:satOff val="-6048"/>
                <a:lumOff val="33650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289150"/>
                <a:satOff val="-6048"/>
                <a:lumOff val="33650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289150"/>
                <a:satOff val="-6048"/>
                <a:lumOff val="3365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noProof="0" dirty="0" smtClean="0">
              <a:latin typeface="Arial" pitchFamily="34" charset="0"/>
              <a:cs typeface="Arial" pitchFamily="34" charset="0"/>
            </a:rPr>
            <a:t>complementaridade</a:t>
          </a:r>
          <a:endParaRPr lang="pt-BR" sz="2400" kern="1200" noProof="0" dirty="0">
            <a:latin typeface="Arial" pitchFamily="34" charset="0"/>
            <a:cs typeface="Arial" pitchFamily="34" charset="0"/>
          </a:endParaRPr>
        </a:p>
      </dsp:txBody>
      <dsp:txXfrm>
        <a:off x="3031581" y="1286503"/>
        <a:ext cx="2505789" cy="2467553"/>
      </dsp:txXfrm>
    </dsp:sp>
    <dsp:sp modelId="{B8AA0B44-EE08-41E5-8F4B-F1050D806505}">
      <dsp:nvSpPr>
        <dsp:cNvPr id="0" name=""/>
        <dsp:cNvSpPr/>
      </dsp:nvSpPr>
      <dsp:spPr>
        <a:xfrm>
          <a:off x="5848267" y="0"/>
          <a:ext cx="2719638" cy="4032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55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55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55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noProof="0" dirty="0" smtClean="0">
              <a:latin typeface="Arial" pitchFamily="34" charset="0"/>
              <a:cs typeface="Arial" pitchFamily="34" charset="0"/>
            </a:rPr>
            <a:t>Forma de comunicação </a:t>
          </a:r>
          <a:endParaRPr lang="pt-BR" sz="2400" kern="1200" noProof="0" dirty="0">
            <a:latin typeface="Arial" pitchFamily="34" charset="0"/>
            <a:cs typeface="Arial" pitchFamily="34" charset="0"/>
          </a:endParaRPr>
        </a:p>
      </dsp:txBody>
      <dsp:txXfrm>
        <a:off x="5848267" y="0"/>
        <a:ext cx="2719638" cy="1209734"/>
      </dsp:txXfrm>
    </dsp:sp>
    <dsp:sp modelId="{065D8570-A752-4338-9C40-A99153AABD6D}">
      <dsp:nvSpPr>
        <dsp:cNvPr id="0" name=""/>
        <dsp:cNvSpPr/>
      </dsp:nvSpPr>
      <dsp:spPr>
        <a:xfrm>
          <a:off x="6120231" y="1210425"/>
          <a:ext cx="2175710" cy="10545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289150"/>
                <a:satOff val="-6048"/>
                <a:lumOff val="33650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289150"/>
                <a:satOff val="-6048"/>
                <a:lumOff val="33650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289150"/>
                <a:satOff val="-6048"/>
                <a:lumOff val="3365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noProof="0" dirty="0" smtClean="0">
              <a:latin typeface="Arial" pitchFamily="34" charset="0"/>
              <a:cs typeface="Arial" pitchFamily="34" charset="0"/>
            </a:rPr>
            <a:t>Construção de consenso </a:t>
          </a:r>
          <a:endParaRPr lang="pt-BR" sz="2400" kern="1200" noProof="0" dirty="0">
            <a:latin typeface="Arial" pitchFamily="34" charset="0"/>
            <a:cs typeface="Arial" pitchFamily="34" charset="0"/>
          </a:endParaRPr>
        </a:p>
      </dsp:txBody>
      <dsp:txXfrm>
        <a:off x="6151119" y="1241313"/>
        <a:ext cx="2113934" cy="992803"/>
      </dsp:txXfrm>
    </dsp:sp>
    <dsp:sp modelId="{6964664C-790D-4889-812E-DFC58FCEB89F}">
      <dsp:nvSpPr>
        <dsp:cNvPr id="0" name=""/>
        <dsp:cNvSpPr/>
      </dsp:nvSpPr>
      <dsp:spPr>
        <a:xfrm>
          <a:off x="6120231" y="2427248"/>
          <a:ext cx="2175710" cy="14028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144575"/>
                <a:satOff val="-3024"/>
                <a:lumOff val="16825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144575"/>
                <a:satOff val="-3024"/>
                <a:lumOff val="16825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144575"/>
                <a:satOff val="-3024"/>
                <a:lumOff val="1682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noProof="0" dirty="0" smtClean="0">
              <a:latin typeface="Arial" pitchFamily="34" charset="0"/>
              <a:cs typeface="Arial" pitchFamily="34" charset="0"/>
            </a:rPr>
            <a:t>Elaboração de projetos assistências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noProof="0" dirty="0" smtClean="0">
              <a:latin typeface="Arial" pitchFamily="34" charset="0"/>
              <a:cs typeface="Arial" pitchFamily="34" charset="0"/>
            </a:rPr>
            <a:t>comuns</a:t>
          </a:r>
          <a:endParaRPr lang="pt-BR" sz="2400" kern="1200" noProof="0" dirty="0">
            <a:latin typeface="Arial" pitchFamily="34" charset="0"/>
            <a:cs typeface="Arial" pitchFamily="34" charset="0"/>
          </a:endParaRPr>
        </a:p>
      </dsp:txBody>
      <dsp:txXfrm>
        <a:off x="6161320" y="2468337"/>
        <a:ext cx="2093532" cy="13207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3B6EEF-1860-4E23-BC98-86E5C3296F87}">
      <dsp:nvSpPr>
        <dsp:cNvPr id="0" name=""/>
        <dsp:cNvSpPr/>
      </dsp:nvSpPr>
      <dsp:spPr>
        <a:xfrm rot="5400000">
          <a:off x="560149" y="1053595"/>
          <a:ext cx="1674411" cy="2786182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50D7AE4-AE5B-42C3-8D06-E4A9CFB291DC}">
      <dsp:nvSpPr>
        <dsp:cNvPr id="0" name=""/>
        <dsp:cNvSpPr/>
      </dsp:nvSpPr>
      <dsp:spPr>
        <a:xfrm>
          <a:off x="337231" y="1886064"/>
          <a:ext cx="2402214" cy="22048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u="sng" kern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Desafios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latin typeface="Arial" pitchFamily="34" charset="0"/>
              <a:cs typeface="Arial" pitchFamily="34" charset="0"/>
            </a:rPr>
            <a:t>Atuar na Gestão do cuidado</a:t>
          </a:r>
          <a:endParaRPr lang="pt-BR" sz="2400" b="1" u="sng" kern="12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>
        <a:off x="337231" y="1886064"/>
        <a:ext cx="2402214" cy="2204879"/>
      </dsp:txXfrm>
    </dsp:sp>
    <dsp:sp modelId="{9D4993AC-0AB7-42B1-939A-BEC0F741CD58}">
      <dsp:nvSpPr>
        <dsp:cNvPr id="0" name=""/>
        <dsp:cNvSpPr/>
      </dsp:nvSpPr>
      <dsp:spPr>
        <a:xfrm>
          <a:off x="2321429" y="848473"/>
          <a:ext cx="474600" cy="474600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shade val="80000"/>
                <a:hueOff val="76561"/>
                <a:satOff val="-1098"/>
                <a:lumOff val="6404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76561"/>
                <a:satOff val="-1098"/>
                <a:lumOff val="6404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76561"/>
                <a:satOff val="-1098"/>
                <a:lumOff val="640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9A7013-F0C5-4A18-8605-9F22F211CF8B}">
      <dsp:nvSpPr>
        <dsp:cNvPr id="0" name=""/>
        <dsp:cNvSpPr/>
      </dsp:nvSpPr>
      <dsp:spPr>
        <a:xfrm rot="5400000">
          <a:off x="3639467" y="291615"/>
          <a:ext cx="1674411" cy="2786182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shade val="80000"/>
                <a:hueOff val="153123"/>
                <a:satOff val="-2196"/>
                <a:lumOff val="12807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153123"/>
                <a:satOff val="-2196"/>
                <a:lumOff val="12807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153123"/>
                <a:satOff val="-2196"/>
                <a:lumOff val="1280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217E5F-0BFE-4C23-A701-F37AE49A52A1}">
      <dsp:nvSpPr>
        <dsp:cNvPr id="0" name=""/>
        <dsp:cNvSpPr/>
      </dsp:nvSpPr>
      <dsp:spPr>
        <a:xfrm>
          <a:off x="3344710" y="1124083"/>
          <a:ext cx="2846028" cy="22048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u="sng" kern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enfermagem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latin typeface="Arial" pitchFamily="34" charset="0"/>
              <a:cs typeface="Arial" pitchFamily="34" charset="0"/>
            </a:rPr>
            <a:t>Estabelecer autonomia, competência e responsabilidade</a:t>
          </a:r>
          <a:endParaRPr lang="pt-BR" sz="2400" b="1" u="sng" kern="12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>
        <a:off x="3344710" y="1124083"/>
        <a:ext cx="2846028" cy="2204879"/>
      </dsp:txXfrm>
    </dsp:sp>
    <dsp:sp modelId="{783EA72D-FA5B-4331-ADB2-E2C3F1120EB2}">
      <dsp:nvSpPr>
        <dsp:cNvPr id="0" name=""/>
        <dsp:cNvSpPr/>
      </dsp:nvSpPr>
      <dsp:spPr>
        <a:xfrm>
          <a:off x="5400747" y="86493"/>
          <a:ext cx="474600" cy="474600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shade val="80000"/>
                <a:hueOff val="229684"/>
                <a:satOff val="-3294"/>
                <a:lumOff val="19211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229684"/>
                <a:satOff val="-3294"/>
                <a:lumOff val="19211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229684"/>
                <a:satOff val="-3294"/>
                <a:lumOff val="1921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8D316D0-A47C-4C5A-9AD4-47EC27C57646}">
      <dsp:nvSpPr>
        <dsp:cNvPr id="0" name=""/>
        <dsp:cNvSpPr/>
      </dsp:nvSpPr>
      <dsp:spPr>
        <a:xfrm rot="5400000">
          <a:off x="6718785" y="-470365"/>
          <a:ext cx="1674411" cy="2786182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306246"/>
                <a:satOff val="-4392"/>
                <a:lumOff val="25615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E78918-DBE0-4A64-BE95-C3327B8FF88C}">
      <dsp:nvSpPr>
        <dsp:cNvPr id="0" name=""/>
        <dsp:cNvSpPr/>
      </dsp:nvSpPr>
      <dsp:spPr>
        <a:xfrm>
          <a:off x="6522280" y="362103"/>
          <a:ext cx="2431065" cy="22048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u="sng" kern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Sul- Mato-grossense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u="sng" kern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pt-BR" sz="2400" kern="1200" dirty="0" smtClean="0">
              <a:latin typeface="Arial" pitchFamily="34" charset="0"/>
              <a:cs typeface="Arial" pitchFamily="34" charset="0"/>
            </a:rPr>
            <a:t>Promover a atuação multiprofissional </a:t>
          </a:r>
          <a:endParaRPr lang="pt-BR" sz="2400" b="1" u="sng" kern="12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>
        <a:off x="6522280" y="362103"/>
        <a:ext cx="2431065" cy="22048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4E06-5290-48E5-B1CA-ED2FEA9EC281}" type="datetimeFigureOut">
              <a:rPr lang="pt-BR" smtClean="0"/>
              <a:pPr/>
              <a:t>03/07/2015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30FF-4F4B-4218-9A7D-A3CAA777C63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668967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4E06-5290-48E5-B1CA-ED2FEA9EC281}" type="datetimeFigureOut">
              <a:rPr lang="pt-BR" smtClean="0"/>
              <a:pPr/>
              <a:t>03/07/2015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30FF-4F4B-4218-9A7D-A3CAA777C63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129495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4E06-5290-48E5-B1CA-ED2FEA9EC281}" type="datetimeFigureOut">
              <a:rPr lang="pt-BR" smtClean="0"/>
              <a:pPr/>
              <a:t>03/07/2015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30FF-4F4B-4218-9A7D-A3CAA777C63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05876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4E06-5290-48E5-B1CA-ED2FEA9EC281}" type="datetimeFigureOut">
              <a:rPr lang="pt-BR" smtClean="0"/>
              <a:pPr/>
              <a:t>03/07/2015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30FF-4F4B-4218-9A7D-A3CAA777C63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416902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4E06-5290-48E5-B1CA-ED2FEA9EC281}" type="datetimeFigureOut">
              <a:rPr lang="pt-BR" smtClean="0"/>
              <a:pPr/>
              <a:t>03/07/2015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30FF-4F4B-4218-9A7D-A3CAA777C63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062238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4E06-5290-48E5-B1CA-ED2FEA9EC281}" type="datetimeFigureOut">
              <a:rPr lang="pt-BR" smtClean="0"/>
              <a:pPr/>
              <a:t>03/07/2015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30FF-4F4B-4218-9A7D-A3CAA777C63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51738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4E06-5290-48E5-B1CA-ED2FEA9EC281}" type="datetimeFigureOut">
              <a:rPr lang="pt-BR" smtClean="0"/>
              <a:pPr/>
              <a:t>03/07/2015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30FF-4F4B-4218-9A7D-A3CAA777C63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792213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4E06-5290-48E5-B1CA-ED2FEA9EC281}" type="datetimeFigureOut">
              <a:rPr lang="pt-BR" smtClean="0"/>
              <a:pPr/>
              <a:t>03/07/2015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30FF-4F4B-4218-9A7D-A3CAA777C63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078783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4E06-5290-48E5-B1CA-ED2FEA9EC281}" type="datetimeFigureOut">
              <a:rPr lang="pt-BR" smtClean="0"/>
              <a:pPr/>
              <a:t>03/07/2015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30FF-4F4B-4218-9A7D-A3CAA777C63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450953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4E06-5290-48E5-B1CA-ED2FEA9EC281}" type="datetimeFigureOut">
              <a:rPr lang="pt-BR" smtClean="0"/>
              <a:pPr/>
              <a:t>03/07/2015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30FF-4F4B-4218-9A7D-A3CAA777C63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55122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C4E06-5290-48E5-B1CA-ED2FEA9EC281}" type="datetimeFigureOut">
              <a:rPr lang="pt-BR" smtClean="0"/>
              <a:pPr/>
              <a:t>03/07/2015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930FF-4F4B-4218-9A7D-A3CAA777C63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11025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C4E06-5290-48E5-B1CA-ED2FEA9EC281}" type="datetimeFigureOut">
              <a:rPr lang="pt-BR" smtClean="0"/>
              <a:pPr/>
              <a:t>03/07/2015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930FF-4F4B-4218-9A7D-A3CAA777C63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79959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2.xml"/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3.xm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microsoft.com/office/2007/relationships/diagramDrawing" Target="../diagrams/drawin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comments" Target="../comments/commen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504" y="5445224"/>
            <a:ext cx="9036496" cy="1224136"/>
          </a:xfrm>
        </p:spPr>
        <p:txBody>
          <a:bodyPr>
            <a:normAutofit fontScale="92500"/>
          </a:bodyPr>
          <a:lstStyle/>
          <a:p>
            <a:r>
              <a:rPr lang="pt-BR" b="1" dirty="0" smtClean="0"/>
              <a:t> </a:t>
            </a:r>
            <a:r>
              <a:rPr lang="pt-BR" b="1" dirty="0"/>
              <a:t>Realidade, Desenvolvimento e Desafio na  Enfermagem Sul-Mato-grossense: Uma Visão ao Futuro</a:t>
            </a:r>
            <a:endParaRPr lang="pt-BR" dirty="0"/>
          </a:p>
        </p:txBody>
      </p:sp>
      <p:pic>
        <p:nvPicPr>
          <p:cNvPr id="1026" name="Imagem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739" y="44624"/>
            <a:ext cx="4619501" cy="535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2434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39136" cy="1143000"/>
          </a:xfrm>
        </p:spPr>
        <p:txBody>
          <a:bodyPr/>
          <a:lstStyle/>
          <a:p>
            <a:r>
              <a:rPr lang="pt-BR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Realidade</a:t>
            </a:r>
            <a:endParaRPr lang="pt-BR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0449723"/>
              </p:ext>
            </p:extLst>
          </p:nvPr>
        </p:nvGraphicFramePr>
        <p:xfrm>
          <a:off x="457200" y="1600200"/>
          <a:ext cx="856587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m 1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2446" t="1" r="18611" b="65154"/>
          <a:stretch/>
        </p:blipFill>
        <p:spPr bwMode="auto">
          <a:xfrm>
            <a:off x="6804248" y="44625"/>
            <a:ext cx="2218824" cy="1520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496" y="317500"/>
            <a:ext cx="885825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03689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60649"/>
            <a:ext cx="6563072" cy="158417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pt-BR" sz="4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Desenvolvimento</a:t>
            </a:r>
          </a:p>
          <a:p>
            <a:pPr algn="ctr" eaLnBrk="1" hangingPunct="1">
              <a:buFont typeface="Georgia" pitchFamily="18" charset="0"/>
              <a:buNone/>
            </a:pP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Aspectos que dizem respeito ao campo das relações </a:t>
            </a:r>
            <a:r>
              <a:rPr lang="pt-BR" sz="24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interprofissionais</a:t>
            </a: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eaLnBrk="1" hangingPunct="1">
              <a:buFont typeface="Georgia" pitchFamily="18" charset="0"/>
              <a:buNone/>
            </a:pP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eaLnBrk="1" hangingPunct="1">
              <a:buFont typeface="Georgia" pitchFamily="18" charset="0"/>
              <a:buNone/>
            </a:pPr>
            <a:endParaRPr lang="pt-BR" sz="24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="" xmlns:p14="http://schemas.microsoft.com/office/powerpoint/2010/main" val="939322365"/>
              </p:ext>
            </p:extLst>
          </p:nvPr>
        </p:nvGraphicFramePr>
        <p:xfrm>
          <a:off x="323528" y="1916832"/>
          <a:ext cx="8568952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532" name="Retângulo 3"/>
          <p:cNvSpPr>
            <a:spLocks noChangeArrowheads="1"/>
          </p:cNvSpPr>
          <p:nvPr/>
        </p:nvSpPr>
        <p:spPr bwMode="auto">
          <a:xfrm>
            <a:off x="3313113" y="6093296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BR" dirty="0">
                <a:solidFill>
                  <a:srgbClr val="002060"/>
                </a:solidFill>
                <a:latin typeface="Georgia" pitchFamily="18" charset="0"/>
              </a:rPr>
              <a:t>Permitir que diversos arranjos se conformem nos serviços</a:t>
            </a:r>
          </a:p>
        </p:txBody>
      </p:sp>
      <p:sp>
        <p:nvSpPr>
          <p:cNvPr id="26629" name="Espaço Reservado para Número de Slide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4EFC9F-C156-4509-85C7-29345C951B06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BR" smtClean="0"/>
          </a:p>
        </p:txBody>
      </p:sp>
      <p:pic>
        <p:nvPicPr>
          <p:cNvPr id="6" name="Imagem 1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2446" t="1" r="18611" b="65154"/>
          <a:stretch/>
        </p:blipFill>
        <p:spPr bwMode="auto">
          <a:xfrm>
            <a:off x="7026072" y="44625"/>
            <a:ext cx="1996999" cy="136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767" y="44624"/>
            <a:ext cx="885825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0942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251520" y="4149080"/>
            <a:ext cx="8771552" cy="252028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sz="2700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Belas, 2006</a:t>
            </a:r>
          </a:p>
          <a:p>
            <a:pPr>
              <a:buFont typeface="Wingdings" pitchFamily="2" charset="2"/>
              <a:buNone/>
            </a:pPr>
            <a:endParaRPr lang="pt-BR" sz="1400" dirty="0" smtClean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r>
              <a:rPr lang="pt-BR" sz="2700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	“cada profissional tem uma contribuição específica a dar e isso faz dos tratamentos modernos algo mais consistente, mais lógico, mais científico e, principalmente, mais eficaz para os pacientes”</a:t>
            </a:r>
          </a:p>
          <a:p>
            <a:pPr algn="ctr">
              <a:buFont typeface="Wingdings" pitchFamily="2" charset="2"/>
              <a:buNone/>
            </a:pPr>
            <a:endParaRPr lang="pt-BR" sz="2700" dirty="0" smtClean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19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2EFF24A-864E-4DBC-872D-6B0A49865642}" type="slidenum">
              <a:rPr lang="pt-BR" smtClean="0"/>
              <a:pPr eaLnBrk="1" hangingPunct="1"/>
              <a:t>4</a:t>
            </a:fld>
            <a:endParaRPr lang="pt-BR" smtClean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="" xmlns:p14="http://schemas.microsoft.com/office/powerpoint/2010/main" val="701770991"/>
              </p:ext>
            </p:extLst>
          </p:nvPr>
        </p:nvGraphicFramePr>
        <p:xfrm>
          <a:off x="35496" y="188640"/>
          <a:ext cx="8953346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m 1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2446" t="1" r="18611" b="65154"/>
          <a:stretch/>
        </p:blipFill>
        <p:spPr bwMode="auto">
          <a:xfrm>
            <a:off x="6948264" y="3015654"/>
            <a:ext cx="2074808" cy="1421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m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496" y="44624"/>
            <a:ext cx="885825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92556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27584" y="466328"/>
            <a:ext cx="5616624" cy="4114800"/>
          </a:xfrm>
        </p:spPr>
        <p:txBody>
          <a:bodyPr>
            <a:normAutofit fontScale="92500" lnSpcReduction="10000"/>
          </a:bodyPr>
          <a:lstStyle/>
          <a:p>
            <a:pPr algn="ctr"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Conhecimento </a:t>
            </a:r>
          </a:p>
          <a:p>
            <a:pPr algn="ctr"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Busca de novas competências</a:t>
            </a:r>
          </a:p>
          <a:p>
            <a:pPr algn="ctr">
              <a:buFont typeface="Wingdings" pitchFamily="2" charset="2"/>
              <a:buNone/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Para organizar o trabalho</a:t>
            </a:r>
          </a:p>
          <a:p>
            <a:pPr algn="ctr">
              <a:buFont typeface="Wingdings" pitchFamily="2" charset="2"/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nas atitudes profissionais integradas aos sistemas sociais de relações e interações múltiplas, abrangências e especificidades  </a:t>
            </a:r>
          </a:p>
        </p:txBody>
      </p:sp>
      <p:sp>
        <p:nvSpPr>
          <p:cNvPr id="20483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735054" y="3786190"/>
            <a:ext cx="7694598" cy="278608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ctr">
              <a:buFont typeface="Wingdings" pitchFamily="2" charset="2"/>
              <a:buNone/>
            </a:pPr>
            <a:r>
              <a:rPr lang="pt-BR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buFont typeface="Wingdings" pitchFamily="2" charset="2"/>
              <a:buNone/>
            </a:pPr>
            <a:r>
              <a:rPr lang="pt-BR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	A Sistematização da Assistência de Enfermagem nos novos referenciais é capaz de ampliar o campo de visão, para além das fórmulas prescritivas e normativas e, sobretudo, para além dos modelos formalmente instituídos como norteadores de uma assistência centrada no ser humano</a:t>
            </a:r>
          </a:p>
          <a:p>
            <a:pPr algn="ctr">
              <a:buFont typeface="Wingdings" pitchFamily="2" charset="2"/>
              <a:buNone/>
            </a:pPr>
            <a:r>
              <a:rPr lang="pt-BR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buFont typeface="Wingdings" pitchFamily="2" charset="2"/>
              <a:buNone/>
            </a:pPr>
            <a:endParaRPr lang="pt-BR" sz="2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4" name="Espaço Reservado para Número de Slid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A0FFFE-C8F4-4655-9D60-C9E7425D6055}" type="slidenum">
              <a:rPr lang="pt-BR" smtClean="0"/>
              <a:pPr eaLnBrk="1" hangingPunct="1"/>
              <a:t>5</a:t>
            </a:fld>
            <a:endParaRPr lang="pt-BR" dirty="0" smtClean="0"/>
          </a:p>
        </p:txBody>
      </p:sp>
      <p:sp>
        <p:nvSpPr>
          <p:cNvPr id="6" name="Seta em curva para a direita 5"/>
          <p:cNvSpPr/>
          <p:nvPr/>
        </p:nvSpPr>
        <p:spPr>
          <a:xfrm rot="875007">
            <a:off x="962555" y="333194"/>
            <a:ext cx="731838" cy="121602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pic>
        <p:nvPicPr>
          <p:cNvPr id="7" name="Imagem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-27384"/>
            <a:ext cx="885825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m 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2446" t="1" r="18611" b="65154"/>
          <a:stretch/>
        </p:blipFill>
        <p:spPr bwMode="auto">
          <a:xfrm>
            <a:off x="7380312" y="44625"/>
            <a:ext cx="1642760" cy="1125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8517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VECINA N. G, MALIK A.M., Gestão em saúde. Rio de Janeiro: Guanabara Koogan, 2011. </a:t>
            </a:r>
          </a:p>
          <a:p>
            <a:pPr>
              <a:buNone/>
            </a:pPr>
            <a:endParaRPr lang="pt-BR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CARVALHO</a:t>
            </a: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V. de. </a:t>
            </a:r>
            <a:r>
              <a:rPr lang="pt-B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CUIDANDO, PESQUISANDO E ENSINANDO: ACERCA DE SIGNIFICADOS E IMPLICAÇÕES DA PRÁTICA DA ENFERMAGEM.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Rev. Latino - </a:t>
            </a:r>
            <a:r>
              <a:rPr lang="pt-BR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am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Enfermagem 2004 setembro-outubro; 12(5):806-15</a:t>
            </a:r>
          </a:p>
          <a:p>
            <a:pPr>
              <a:buNone/>
            </a:pPr>
            <a:endParaRPr lang="pt-BR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Nascimento KC, </a:t>
            </a:r>
            <a:r>
              <a:rPr lang="pt-BR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Backes</a:t>
            </a: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DS, </a:t>
            </a:r>
            <a:r>
              <a:rPr lang="pt-BR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Koerich</a:t>
            </a: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MS, </a:t>
            </a:r>
            <a:r>
              <a:rPr lang="pt-BR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Erdmann</a:t>
            </a:r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AL</a:t>
            </a:r>
            <a:r>
              <a:rPr lang="pt-BR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pt-B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SISTEMATIZAÇÃO DA ASSISTÊNCIA DE ENFERMAGEM: VISLUMBRANDO UM CUIDADO INTERATIVO, COMPLEMENTAR E MULTIPROFISSIONAL. </a:t>
            </a:r>
            <a:r>
              <a:rPr lang="pt-BR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Rev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Esc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Enferm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USP.2008; 42(4):643-8</a:t>
            </a:r>
          </a:p>
          <a:p>
            <a:pPr>
              <a:buNone/>
            </a:pPr>
            <a:endParaRPr lang="pt-BR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marL="0" indent="0">
              <a:buNone/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m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44624"/>
            <a:ext cx="885825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2446" t="1" r="18611" b="65154"/>
          <a:stretch/>
        </p:blipFill>
        <p:spPr bwMode="auto">
          <a:xfrm>
            <a:off x="7380312" y="44625"/>
            <a:ext cx="1642760" cy="1125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2344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5628381"/>
            <a:ext cx="8686801" cy="1184995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Obrigada</a:t>
            </a:r>
          </a:p>
          <a:p>
            <a:pPr marL="0" indent="0" algn="r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claudenice.valente@santacasacampogrande.org.br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6" descr="C:\Users\gerencias\Desktop\agenda colegiados\Ypê - Santa Casa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142851"/>
            <a:ext cx="7069828" cy="5302373"/>
          </a:xfrm>
          <a:prstGeom prst="rect">
            <a:avLst/>
          </a:prstGeom>
          <a:noFill/>
        </p:spPr>
      </p:pic>
      <p:pic>
        <p:nvPicPr>
          <p:cNvPr id="5" name="Imagem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317500"/>
            <a:ext cx="885825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9478347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230</Words>
  <Application>Microsoft Office PowerPoint</Application>
  <PresentationFormat>Apresentação na tela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Slide 1</vt:lpstr>
      <vt:lpstr>Realidade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Fernanda</dc:creator>
  <cp:lastModifiedBy>gerencias</cp:lastModifiedBy>
  <cp:revision>11</cp:revision>
  <dcterms:created xsi:type="dcterms:W3CDTF">2015-07-03T01:00:55Z</dcterms:created>
  <dcterms:modified xsi:type="dcterms:W3CDTF">2015-07-03T13:26:00Z</dcterms:modified>
</cp:coreProperties>
</file>